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2A_4DB9A413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98" r:id="rId2"/>
    <p:sldId id="301" r:id="rId3"/>
    <p:sldId id="300" r:id="rId4"/>
    <p:sldId id="305" r:id="rId5"/>
    <p:sldId id="302" r:id="rId6"/>
    <p:sldId id="303" r:id="rId7"/>
    <p:sldId id="304" r:id="rId8"/>
    <p:sldId id="306" r:id="rId9"/>
    <p:sldId id="307" r:id="rId10"/>
    <p:sldId id="308" r:id="rId11"/>
    <p:sldId id="30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F5ADDC77-12FA-64DC-3AFB-65B32748B26F}" name="Rebecca Sammer" initials="RS" userId="S::rebecca.sammer@dvc.ventures::e56216e5-ede7-454d-a3cd-47f18d1e3e78" providerId="AD"/>
  <p188:author id="{16787AA8-205A-520A-AF0C-329B1E0A12E3}" name="Felix Zirpel" initials="FZ" userId="S::felix.zirpel@dvc.ventures::e3dab911-cb7a-4fe1-a703-ea4cc2bc6f62" providerId="AD"/>
  <p188:author id="{9A6646CE-AE41-197E-F8C0-E3F65E710CA2}" name="Felix Zirpel" initials="FZ" userId="0dc768034c103b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3A63"/>
    <a:srgbClr val="81E5DC"/>
    <a:srgbClr val="D3CAB1"/>
    <a:srgbClr val="FFFFFF"/>
    <a:srgbClr val="08233F"/>
    <a:srgbClr val="93CECC"/>
    <a:srgbClr val="08858E"/>
    <a:srgbClr val="515151"/>
    <a:srgbClr val="72BFBE"/>
    <a:srgbClr val="D7C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DE194-69C8-7794-6714-0097552978AE}" v="7" dt="2023-07-20T07:38:47.202"/>
    <p1510:client id="{A1678ABF-E4F2-527D-4B36-509CCC86FDD5}" v="191" dt="2023-07-20T11:33:42.760"/>
    <p1510:client id="{BD82A418-CD58-7647-8D6C-C0BF182866F5}" v="365" dt="2023-07-20T08:16:36.175"/>
    <p1510:client id="{D0995EE5-3F12-4667-AE8B-05884D12171B}" v="2" dt="2023-07-20T07:43:18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720"/>
  </p:normalViewPr>
  <p:slideViewPr>
    <p:cSldViewPr snapToGrid="0">
      <p:cViewPr varScale="1">
        <p:scale>
          <a:sx n="204" d="100"/>
          <a:sy n="204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CPU Auslastung</a:t>
            </a:r>
            <a:r>
              <a:rPr lang="de-DE" baseline="0" dirty="0"/>
              <a:t> in %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Golang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</c:v>
                </c:pt>
                <c:pt idx="1">
                  <c:v>33.11</c:v>
                </c:pt>
                <c:pt idx="2">
                  <c:v>11.26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9-3A44-8D69-8C6BD453E42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NodeJs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0</c:v>
                </c:pt>
                <c:pt idx="1">
                  <c:v>83.41</c:v>
                </c:pt>
                <c:pt idx="2">
                  <c:v>77.91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9-3A44-8D69-8C6BD453E42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Tabelle1!$D$2:$D$4</c:f>
              <c:numCache>
                <c:formatCode>General</c:formatCode>
                <c:ptCount val="3"/>
                <c:pt idx="0">
                  <c:v>0.23</c:v>
                </c:pt>
                <c:pt idx="1">
                  <c:v>48.1</c:v>
                </c:pt>
                <c:pt idx="2">
                  <c:v>66.08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9-3A44-8D69-8C6BD453E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6374879"/>
        <c:axId val="1037316591"/>
      </c:barChart>
      <c:catAx>
        <c:axId val="122637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37316591"/>
        <c:crosses val="autoZero"/>
        <c:auto val="1"/>
        <c:lblAlgn val="ctr"/>
        <c:lblOffset val="100"/>
        <c:noMultiLvlLbl val="0"/>
      </c:catAx>
      <c:valAx>
        <c:axId val="103731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2637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RAM Auslastung</a:t>
            </a:r>
            <a:r>
              <a:rPr lang="de-DE" baseline="0" dirty="0"/>
              <a:t> in MB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Golang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7.54</c:v>
                </c:pt>
                <c:pt idx="1">
                  <c:v>48.21</c:v>
                </c:pt>
                <c:pt idx="2">
                  <c:v>38.119999999999997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9-3A44-8D69-8C6BD453E42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NodeJs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184.3</c:v>
                </c:pt>
                <c:pt idx="1">
                  <c:v>239.9</c:v>
                </c:pt>
                <c:pt idx="2">
                  <c:v>425.2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9-3A44-8D69-8C6BD453E42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Leerlauf</c:v>
                </c:pt>
                <c:pt idx="1">
                  <c:v>Last (Spike)</c:v>
                </c:pt>
                <c:pt idx="2">
                  <c:v>Dauerlast</c:v>
                </c:pt>
              </c:strCache>
            </c:strRef>
          </c:cat>
          <c:val>
            <c:numRef>
              <c:f>Tabelle1!$D$2:$D$4</c:f>
              <c:numCache>
                <c:formatCode>General</c:formatCode>
                <c:ptCount val="3"/>
                <c:pt idx="0">
                  <c:v>101.6</c:v>
                </c:pt>
                <c:pt idx="1">
                  <c:v>355</c:v>
                </c:pt>
                <c:pt idx="2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9-3A44-8D69-8C6BD453E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6374879"/>
        <c:axId val="1037316591"/>
      </c:barChart>
      <c:catAx>
        <c:axId val="122637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37316591"/>
        <c:crosses val="autoZero"/>
        <c:auto val="1"/>
        <c:lblAlgn val="ctr"/>
        <c:lblOffset val="100"/>
        <c:noMultiLvlLbl val="0"/>
      </c:catAx>
      <c:valAx>
        <c:axId val="103731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2637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Festplatten Verbrauch</a:t>
            </a:r>
            <a:r>
              <a:rPr lang="de-DE" baseline="0" dirty="0"/>
              <a:t> in MB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Golang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Lokal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69-3A44-8D69-8C6BD453E42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NodeJs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Lokal</c:v>
                </c:pt>
              </c:strCache>
            </c:strRef>
          </c:cat>
          <c:val>
            <c:numRef>
              <c:f>Tabelle1!$C$2</c:f>
              <c:numCache>
                <c:formatCode>General</c:formatCode>
                <c:ptCount val="1"/>
                <c:pt idx="0">
                  <c:v>43.7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69-3A44-8D69-8C6BD453E42D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Java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Lokal</c:v>
                </c:pt>
              </c:strCache>
            </c:strRef>
          </c:cat>
          <c:val>
            <c:numRef>
              <c:f>Tabelle1!$D$2</c:f>
              <c:numCache>
                <c:formatCode>General</c:formatCode>
                <c:ptCount val="1"/>
                <c:pt idx="0">
                  <c:v>19.899999999999999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69-3A44-8D69-8C6BD453E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6374879"/>
        <c:axId val="1037316591"/>
      </c:barChart>
      <c:catAx>
        <c:axId val="1226374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37316591"/>
        <c:crosses val="autoZero"/>
        <c:auto val="1"/>
        <c:lblAlgn val="ctr"/>
        <c:lblOffset val="100"/>
        <c:noMultiLvlLbl val="0"/>
      </c:catAx>
      <c:valAx>
        <c:axId val="103731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226374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de-DE" sz="1862" b="0" i="0" u="none" strike="noStrike" kern="1200" cap="none" spc="0" normalizeH="0" baseline="0" noProof="0">
                <a:ln>
                  <a:noFill/>
                </a:ln>
                <a:solidFill>
                  <a:srgbClr val="515151">
                    <a:lumMod val="65000"/>
                    <a:lumOff val="35000"/>
                  </a:srgbClr>
                </a:solidFill>
                <a:effectLst/>
                <a:uLnTx/>
                <a:uFillTx/>
                <a:latin typeface="Gill Sans MT" panose="020B0502020104020203"/>
              </a:rPr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Effective RPS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752</c:v>
                </c:pt>
                <c:pt idx="1">
                  <c:v>750</c:v>
                </c:pt>
                <c:pt idx="2">
                  <c:v>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9-0644-B16F-33F59B51A14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Completed Request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7558</c:v>
                </c:pt>
                <c:pt idx="1">
                  <c:v>7506</c:v>
                </c:pt>
                <c:pt idx="2">
                  <c:v>3769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79-0644-B16F-33F59B51A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5701120"/>
        <c:axId val="110299599"/>
      </c:barChart>
      <c:catAx>
        <c:axId val="176570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0299599"/>
        <c:crosses val="autoZero"/>
        <c:auto val="1"/>
        <c:lblAlgn val="ctr"/>
        <c:lblOffset val="100"/>
        <c:noMultiLvlLbl val="0"/>
      </c:catAx>
      <c:valAx>
        <c:axId val="11029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570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Mittlere</a:t>
            </a:r>
            <a:r>
              <a:rPr lang="en-US" dirty="0"/>
              <a:t> </a:t>
            </a:r>
            <a:r>
              <a:rPr lang="en-US" dirty="0" err="1"/>
              <a:t>Latenzzeit</a:t>
            </a:r>
            <a:r>
              <a:rPr lang="en-US" dirty="0"/>
              <a:t>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Mean Latency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504</c:v>
                </c:pt>
                <c:pt idx="1">
                  <c:v>516</c:v>
                </c:pt>
                <c:pt idx="2">
                  <c:v>3894.4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3-544E-8549-3FD6BF600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2174720"/>
        <c:axId val="669179392"/>
      </c:barChart>
      <c:catAx>
        <c:axId val="54217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69179392"/>
        <c:crosses val="autoZero"/>
        <c:auto val="1"/>
        <c:lblAlgn val="ctr"/>
        <c:lblOffset val="100"/>
        <c:noMultiLvlLbl val="0"/>
      </c:catAx>
      <c:valAx>
        <c:axId val="66917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4217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Checks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43760</c:v>
                </c:pt>
                <c:pt idx="1">
                  <c:v>20540</c:v>
                </c:pt>
                <c:pt idx="2">
                  <c:v>27001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9-0644-B16F-33F59B51A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5701120"/>
        <c:axId val="110299599"/>
      </c:barChart>
      <c:catAx>
        <c:axId val="176570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0299599"/>
        <c:crosses val="autoZero"/>
        <c:auto val="1"/>
        <c:lblAlgn val="ctr"/>
        <c:lblOffset val="100"/>
        <c:noMultiLvlLbl val="0"/>
      </c:catAx>
      <c:valAx>
        <c:axId val="11029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570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Avg. Req Waiting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21.09</c:v>
                </c:pt>
                <c:pt idx="1">
                  <c:v>771.33</c:v>
                </c:pt>
                <c:pt idx="2">
                  <c:v>308.14999999999998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3-544E-8549-3FD6BF6002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2174720"/>
        <c:axId val="669179392"/>
      </c:barChart>
      <c:catAx>
        <c:axId val="54217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69179392"/>
        <c:crosses val="autoZero"/>
        <c:auto val="1"/>
        <c:lblAlgn val="ctr"/>
        <c:lblOffset val="100"/>
        <c:noMultiLvlLbl val="0"/>
      </c:catAx>
      <c:valAx>
        <c:axId val="66917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4217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Vus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Tabelle1!$A$2:$A$4</c:f>
              <c:strCache>
                <c:ptCount val="3"/>
                <c:pt idx="0">
                  <c:v>Golang</c:v>
                </c:pt>
                <c:pt idx="1">
                  <c:v>NodeJs</c:v>
                </c:pt>
                <c:pt idx="2">
                  <c:v>Java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120</c:v>
                </c:pt>
                <c:pt idx="1">
                  <c:v>5</c:v>
                </c:pt>
                <c:pt idx="2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92-8442-B9F4-B7D1DEE58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8060272"/>
        <c:axId val="1768852656"/>
      </c:barChart>
      <c:catAx>
        <c:axId val="176806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8852656"/>
        <c:crosses val="autoZero"/>
        <c:auto val="1"/>
        <c:lblAlgn val="ctr"/>
        <c:lblOffset val="100"/>
        <c:noMultiLvlLbl val="0"/>
      </c:catAx>
      <c:valAx>
        <c:axId val="176885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76806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A_4DB9A4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0CC9C6-E98E-4A8A-9EC0-74CBF76BCC5D}" authorId="{16787AA8-205A-520A-AF0C-329B1E0A12E3}" created="2023-07-20T07:38:47.202">
    <pc:sldMkLst xmlns:pc="http://schemas.microsoft.com/office/powerpoint/2013/main/command">
      <pc:docMk/>
      <pc:sldMk cId="1304011795" sldId="298"/>
    </pc:sldMkLst>
    <p188:replyLst>
      <p188:reply id="{94EFECE8-A0A4-4934-8758-33DCC03EAB6D}" authorId="{F5ADDC77-12FA-64DC-3AFB-65B32748B26F}" created="2023-07-20T07:43:18.400">
        <p188:txBody>
          <a:bodyPr/>
          <a:lstStyle/>
          <a:p>
            <a:r>
              <a:rPr lang="en-US"/>
              <a:t>Also bei Erika und mir sieht alles gut aus.. </a:t>
            </a:r>
          </a:p>
        </p188:txBody>
      </p188:reply>
    </p188:replyLst>
    <p188:txBody>
      <a:bodyPr/>
      <a:lstStyle/>
      <a:p>
        <a:r>
          <a:rPr lang="de-DE"/>
          <a:t>[@Rebecca Sammer] , diese Seite sieht sehr zerschossen aus. Das Logo in der Mitte und der Background. 
Bitte in den SlideMaster einarbeiten, sodass du Texte verändert werden können. Merci!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E6F68-4C71-4206-957D-06FD0FA9BD45}" type="datetimeFigureOut">
              <a:rPr lang="de-DE" smtClean="0"/>
              <a:t>20.03.24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B1560-72D1-496C-A678-F96006027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95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B1560-72D1-496C-A678-F96006027F8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2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solidFill>
          <a:srgbClr val="153A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AFF52B-44E6-BD8F-78CC-6A0E9B547E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9" y="0"/>
            <a:ext cx="5394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AB1C8825-BFDC-6B40-A4F8-2E28C3913F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97742" y="234103"/>
            <a:ext cx="5394325" cy="891903"/>
          </a:xfrm>
        </p:spPr>
        <p:txBody>
          <a:bodyPr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PRESENTATION TITLE, GILL SANS MT, 32PT, BOLD, CAPS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FDC5A1E5-E481-934F-B784-103624CCAC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7742" y="1739399"/>
            <a:ext cx="4922170" cy="48515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600" err="1"/>
              <a:t>Subtitle</a:t>
            </a:r>
            <a:r>
              <a:rPr lang="de-DE" sz="1600"/>
              <a:t>, Gill Sans MT, 16pt</a:t>
            </a:r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39E7B858-F18D-4C4B-9D43-73BD5998B7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7742" y="2426285"/>
            <a:ext cx="4597548" cy="56362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 | </a:t>
            </a:r>
            <a:r>
              <a:rPr lang="de-DE" err="1"/>
              <a:t>Month</a:t>
            </a:r>
            <a:r>
              <a:rPr lang="de-DE"/>
              <a:t> Year</a:t>
            </a:r>
          </a:p>
          <a:p>
            <a:pPr lvl="0"/>
            <a:r>
              <a:rPr lang="de-DE" err="1"/>
              <a:t>Confidentially</a:t>
            </a:r>
            <a:r>
              <a:rPr lang="de-DE"/>
              <a:t> </a:t>
            </a:r>
            <a:r>
              <a:rPr lang="de-DE" err="1"/>
              <a:t>note</a:t>
            </a:r>
            <a:endParaRPr lang="de-DE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7C18995D-DEAA-34B7-BA08-1F17E3492026}"/>
              </a:ext>
            </a:extLst>
          </p:cNvPr>
          <p:cNvSpPr/>
          <p:nvPr userDrawn="1"/>
        </p:nvSpPr>
        <p:spPr>
          <a:xfrm rot="16200000">
            <a:off x="13214" y="627394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F73544E5-659B-5DA6-E12B-B8CBB5723E6D}"/>
              </a:ext>
            </a:extLst>
          </p:cNvPr>
          <p:cNvSpPr/>
          <p:nvPr userDrawn="1"/>
        </p:nvSpPr>
        <p:spPr>
          <a:xfrm rot="16200000">
            <a:off x="11020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Dreieck 23">
            <a:extLst>
              <a:ext uri="{FF2B5EF4-FFF2-40B4-BE49-F238E27FC236}">
                <a16:creationId xmlns:a16="http://schemas.microsoft.com/office/drawing/2014/main" id="{9D73FAF6-55E0-7FB3-D33A-EBF1DD4EB018}"/>
              </a:ext>
            </a:extLst>
          </p:cNvPr>
          <p:cNvSpPr/>
          <p:nvPr userDrawn="1"/>
        </p:nvSpPr>
        <p:spPr>
          <a:xfrm rot="16200000">
            <a:off x="615766" y="598852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F6987578-C8A4-64EE-C378-A47CB5C41E73}"/>
              </a:ext>
            </a:extLst>
          </p:cNvPr>
          <p:cNvSpPr/>
          <p:nvPr userDrawn="1"/>
        </p:nvSpPr>
        <p:spPr>
          <a:xfrm rot="16200000">
            <a:off x="615766" y="657786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Dreieck 26">
            <a:extLst>
              <a:ext uri="{FF2B5EF4-FFF2-40B4-BE49-F238E27FC236}">
                <a16:creationId xmlns:a16="http://schemas.microsoft.com/office/drawing/2014/main" id="{23A9BFD7-538D-95CE-CD4F-C1A2B5A33269}"/>
              </a:ext>
            </a:extLst>
          </p:cNvPr>
          <p:cNvSpPr/>
          <p:nvPr userDrawn="1"/>
        </p:nvSpPr>
        <p:spPr>
          <a:xfrm rot="16200000">
            <a:off x="615766" y="539918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Dreieck 27">
            <a:extLst>
              <a:ext uri="{FF2B5EF4-FFF2-40B4-BE49-F238E27FC236}">
                <a16:creationId xmlns:a16="http://schemas.microsoft.com/office/drawing/2014/main" id="{67FD869A-B75C-AE5F-5B66-EF5DAC2A880B}"/>
              </a:ext>
            </a:extLst>
          </p:cNvPr>
          <p:cNvSpPr/>
          <p:nvPr userDrawn="1"/>
        </p:nvSpPr>
        <p:spPr>
          <a:xfrm rot="16200000">
            <a:off x="11019" y="5117212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Dreieck 28">
            <a:extLst>
              <a:ext uri="{FF2B5EF4-FFF2-40B4-BE49-F238E27FC236}">
                <a16:creationId xmlns:a16="http://schemas.microsoft.com/office/drawing/2014/main" id="{DB51880F-C238-4819-4DF6-F080818FED31}"/>
              </a:ext>
            </a:extLst>
          </p:cNvPr>
          <p:cNvSpPr/>
          <p:nvPr userDrawn="1"/>
        </p:nvSpPr>
        <p:spPr>
          <a:xfrm rot="16200000">
            <a:off x="1213033" y="629244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Dreieck 29">
            <a:extLst>
              <a:ext uri="{FF2B5EF4-FFF2-40B4-BE49-F238E27FC236}">
                <a16:creationId xmlns:a16="http://schemas.microsoft.com/office/drawing/2014/main" id="{1209352F-0331-E167-F96A-E41B1589D2EB}"/>
              </a:ext>
            </a:extLst>
          </p:cNvPr>
          <p:cNvSpPr/>
          <p:nvPr userDrawn="1"/>
        </p:nvSpPr>
        <p:spPr>
          <a:xfrm rot="16200000">
            <a:off x="1218318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Dreieck 30">
            <a:extLst>
              <a:ext uri="{FF2B5EF4-FFF2-40B4-BE49-F238E27FC236}">
                <a16:creationId xmlns:a16="http://schemas.microsoft.com/office/drawing/2014/main" id="{8C71021A-E063-2775-E682-41F1B91C1A17}"/>
              </a:ext>
            </a:extLst>
          </p:cNvPr>
          <p:cNvSpPr/>
          <p:nvPr userDrawn="1"/>
        </p:nvSpPr>
        <p:spPr>
          <a:xfrm rot="16200000">
            <a:off x="1810300" y="600702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Dreieck 31">
            <a:extLst>
              <a:ext uri="{FF2B5EF4-FFF2-40B4-BE49-F238E27FC236}">
                <a16:creationId xmlns:a16="http://schemas.microsoft.com/office/drawing/2014/main" id="{DBD2A6BC-FA73-3BE4-D0F6-AAAF3668A141}"/>
              </a:ext>
            </a:extLst>
          </p:cNvPr>
          <p:cNvSpPr/>
          <p:nvPr userDrawn="1"/>
        </p:nvSpPr>
        <p:spPr>
          <a:xfrm rot="16200000">
            <a:off x="1810300" y="6591556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Dreieck 32">
            <a:extLst>
              <a:ext uri="{FF2B5EF4-FFF2-40B4-BE49-F238E27FC236}">
                <a16:creationId xmlns:a16="http://schemas.microsoft.com/office/drawing/2014/main" id="{ED8D14A4-AA45-11F0-E164-67BE23B6E712}"/>
              </a:ext>
            </a:extLst>
          </p:cNvPr>
          <p:cNvSpPr/>
          <p:nvPr userDrawn="1"/>
        </p:nvSpPr>
        <p:spPr>
          <a:xfrm rot="16200000">
            <a:off x="1813841" y="541287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Dreieck 33">
            <a:extLst>
              <a:ext uri="{FF2B5EF4-FFF2-40B4-BE49-F238E27FC236}">
                <a16:creationId xmlns:a16="http://schemas.microsoft.com/office/drawing/2014/main" id="{A60896CD-8A9D-B9AC-FEE5-71E7396F4343}"/>
              </a:ext>
            </a:extLst>
          </p:cNvPr>
          <p:cNvSpPr/>
          <p:nvPr userDrawn="1"/>
        </p:nvSpPr>
        <p:spPr>
          <a:xfrm rot="16200000">
            <a:off x="615766" y="48190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Dreieck 34">
            <a:extLst>
              <a:ext uri="{FF2B5EF4-FFF2-40B4-BE49-F238E27FC236}">
                <a16:creationId xmlns:a16="http://schemas.microsoft.com/office/drawing/2014/main" id="{A6AB3682-A0AE-2D6E-B216-1BD248131A6A}"/>
              </a:ext>
            </a:extLst>
          </p:cNvPr>
          <p:cNvSpPr/>
          <p:nvPr userDrawn="1"/>
        </p:nvSpPr>
        <p:spPr>
          <a:xfrm rot="16200000">
            <a:off x="1213033" y="511376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Dreieck 35">
            <a:extLst>
              <a:ext uri="{FF2B5EF4-FFF2-40B4-BE49-F238E27FC236}">
                <a16:creationId xmlns:a16="http://schemas.microsoft.com/office/drawing/2014/main" id="{05D928C7-3E37-A862-3946-61E11CB3B5FE}"/>
              </a:ext>
            </a:extLst>
          </p:cNvPr>
          <p:cNvSpPr/>
          <p:nvPr userDrawn="1"/>
        </p:nvSpPr>
        <p:spPr>
          <a:xfrm rot="16200000">
            <a:off x="1810300" y="482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Dreieck 36">
            <a:extLst>
              <a:ext uri="{FF2B5EF4-FFF2-40B4-BE49-F238E27FC236}">
                <a16:creationId xmlns:a16="http://schemas.microsoft.com/office/drawing/2014/main" id="{30B4AF04-C6EB-4835-0EC1-BBB466F1A269}"/>
              </a:ext>
            </a:extLst>
          </p:cNvPr>
          <p:cNvSpPr/>
          <p:nvPr userDrawn="1"/>
        </p:nvSpPr>
        <p:spPr>
          <a:xfrm rot="16200000">
            <a:off x="-1745" y="454124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Dreieck 37">
            <a:extLst>
              <a:ext uri="{FF2B5EF4-FFF2-40B4-BE49-F238E27FC236}">
                <a16:creationId xmlns:a16="http://schemas.microsoft.com/office/drawing/2014/main" id="{A34EE068-98BB-F048-14FB-CFD7C54B1A73}"/>
              </a:ext>
            </a:extLst>
          </p:cNvPr>
          <p:cNvSpPr/>
          <p:nvPr userDrawn="1"/>
        </p:nvSpPr>
        <p:spPr>
          <a:xfrm rot="16200000">
            <a:off x="2411108" y="631150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Dreieck 38">
            <a:extLst>
              <a:ext uri="{FF2B5EF4-FFF2-40B4-BE49-F238E27FC236}">
                <a16:creationId xmlns:a16="http://schemas.microsoft.com/office/drawing/2014/main" id="{FEC32822-55DE-34A0-91DB-FEEC549F7382}"/>
              </a:ext>
            </a:extLst>
          </p:cNvPr>
          <p:cNvSpPr/>
          <p:nvPr userDrawn="1"/>
        </p:nvSpPr>
        <p:spPr>
          <a:xfrm rot="16200000">
            <a:off x="2409364" y="571893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Dreieck 39">
            <a:extLst>
              <a:ext uri="{FF2B5EF4-FFF2-40B4-BE49-F238E27FC236}">
                <a16:creationId xmlns:a16="http://schemas.microsoft.com/office/drawing/2014/main" id="{F3BB362B-327B-E010-D88A-BED6D11D1CFB}"/>
              </a:ext>
            </a:extLst>
          </p:cNvPr>
          <p:cNvSpPr/>
          <p:nvPr userDrawn="1"/>
        </p:nvSpPr>
        <p:spPr>
          <a:xfrm rot="16200000">
            <a:off x="3013714" y="544969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Dreieck 48">
            <a:extLst>
              <a:ext uri="{FF2B5EF4-FFF2-40B4-BE49-F238E27FC236}">
                <a16:creationId xmlns:a16="http://schemas.microsoft.com/office/drawing/2014/main" id="{D013619C-0D79-9D89-C17D-24BEDF95A74A}"/>
              </a:ext>
            </a:extLst>
          </p:cNvPr>
          <p:cNvSpPr/>
          <p:nvPr userDrawn="1"/>
        </p:nvSpPr>
        <p:spPr>
          <a:xfrm rot="16200000">
            <a:off x="2420331" y="514565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Dreieck 49">
            <a:extLst>
              <a:ext uri="{FF2B5EF4-FFF2-40B4-BE49-F238E27FC236}">
                <a16:creationId xmlns:a16="http://schemas.microsoft.com/office/drawing/2014/main" id="{FA4FDF5F-3D9B-2AF1-A103-F38A5677E04E}"/>
              </a:ext>
            </a:extLst>
          </p:cNvPr>
          <p:cNvSpPr/>
          <p:nvPr userDrawn="1"/>
        </p:nvSpPr>
        <p:spPr>
          <a:xfrm rot="16200000">
            <a:off x="3004834" y="659583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Dreieck 50">
            <a:extLst>
              <a:ext uri="{FF2B5EF4-FFF2-40B4-BE49-F238E27FC236}">
                <a16:creationId xmlns:a16="http://schemas.microsoft.com/office/drawing/2014/main" id="{0E1C881D-AD24-EB19-1FFB-1E0F211FF26B}"/>
              </a:ext>
            </a:extLst>
          </p:cNvPr>
          <p:cNvSpPr/>
          <p:nvPr userDrawn="1"/>
        </p:nvSpPr>
        <p:spPr>
          <a:xfrm rot="16200000">
            <a:off x="3013714" y="602608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59331B-F938-0FC2-C58F-D569E2D0CE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8" y="147863"/>
            <a:ext cx="4450013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hteck 54">
            <a:extLst>
              <a:ext uri="{FF2B5EF4-FFF2-40B4-BE49-F238E27FC236}">
                <a16:creationId xmlns:a16="http://schemas.microsoft.com/office/drawing/2014/main" id="{CCF58698-C8D1-0A2E-A73B-B80D18D18D7E}"/>
              </a:ext>
            </a:extLst>
          </p:cNvPr>
          <p:cNvSpPr/>
          <p:nvPr userDrawn="1"/>
        </p:nvSpPr>
        <p:spPr>
          <a:xfrm>
            <a:off x="3473358" y="3116132"/>
            <a:ext cx="7518823" cy="2030772"/>
          </a:xfrm>
          <a:prstGeom prst="rect">
            <a:avLst/>
          </a:prstGeom>
          <a:solidFill>
            <a:srgbClr val="D3CAB1">
              <a:alpha val="9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D91E6C2-1E22-042A-8ED8-C6C040A1FE1B}"/>
              </a:ext>
            </a:extLst>
          </p:cNvPr>
          <p:cNvSpPr txBox="1"/>
          <p:nvPr userDrawn="1"/>
        </p:nvSpPr>
        <p:spPr>
          <a:xfrm>
            <a:off x="3957403" y="3597639"/>
            <a:ext cx="646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Textfeld für die Überschrift </a:t>
            </a:r>
          </a:p>
        </p:txBody>
      </p:sp>
    </p:spTree>
    <p:extLst>
      <p:ext uri="{BB962C8B-B14F-4D97-AF65-F5344CB8AC3E}">
        <p14:creationId xmlns:p14="http://schemas.microsoft.com/office/powerpoint/2010/main" val="33677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958C5-7C9A-DA46-A414-911F0E02D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77" y="365126"/>
            <a:ext cx="1148631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FBAB0-4723-D545-B1ED-A92F11FF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23139"/>
            <a:ext cx="88201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FCF77A-7B41-2643-9B1C-F3C6913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70C72F68-91F7-E046-A760-FAFE290785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730249"/>
            <a:ext cx="11485562" cy="4734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Maximum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Lines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20974E45-D296-6745-92CA-BB0423B5C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1941" y="1489436"/>
            <a:ext cx="5665444" cy="258832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46251DA-4839-B945-8E68-4F40983FEB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185647" y="1714418"/>
            <a:ext cx="5672197" cy="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AE9D2B9E-87DE-7A48-843E-91EB6CC5F7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5647" y="1803875"/>
            <a:ext cx="5665444" cy="1980000"/>
          </a:xfrm>
        </p:spPr>
        <p:txBody>
          <a:bodyPr/>
          <a:lstStyle>
            <a:lvl1pPr marL="136525" indent="-136525">
              <a:tabLst/>
              <a:defRPr/>
            </a:lvl1pPr>
            <a:lvl2pPr marL="582613" indent="-125413">
              <a:tabLst/>
              <a:defRPr/>
            </a:lvl2pPr>
            <a:lvl3pPr marL="1028700" indent="-114300">
              <a:tabLst/>
              <a:defRPr/>
            </a:lvl3pPr>
            <a:lvl4pPr marL="1520825" indent="-149225">
              <a:tabLst/>
              <a:defRPr/>
            </a:lvl4pPr>
            <a:lvl5pPr marL="1955800" indent="-127000"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172DB0E-DABD-814E-AFF8-6E2330ADBE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3866" y="3841026"/>
            <a:ext cx="5665444" cy="258832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Topic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F6119503-5C58-C549-8112-65C37471C595}"/>
              </a:ext>
            </a:extLst>
          </p:cNvPr>
          <p:cNvCxnSpPr>
            <a:cxnSpLocks/>
          </p:cNvCxnSpPr>
          <p:nvPr userDrawn="1"/>
        </p:nvCxnSpPr>
        <p:spPr>
          <a:xfrm flipV="1">
            <a:off x="6185647" y="4066008"/>
            <a:ext cx="5674122" cy="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Textplatzhalter 9">
            <a:extLst>
              <a:ext uri="{FF2B5EF4-FFF2-40B4-BE49-F238E27FC236}">
                <a16:creationId xmlns:a16="http://schemas.microsoft.com/office/drawing/2014/main" id="{6C17C0D9-B152-BE44-8A55-B3917227C4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7572" y="4155465"/>
            <a:ext cx="5665444" cy="1980000"/>
          </a:xfrm>
        </p:spPr>
        <p:txBody>
          <a:bodyPr/>
          <a:lstStyle>
            <a:lvl1pPr marL="136525" indent="-136525">
              <a:tabLst/>
              <a:defRPr/>
            </a:lvl1pPr>
            <a:lvl2pPr marL="582613" indent="-125413">
              <a:tabLst/>
              <a:defRPr/>
            </a:lvl2pPr>
            <a:lvl3pPr marL="1028700" indent="-114300">
              <a:tabLst/>
              <a:defRPr/>
            </a:lvl3pPr>
            <a:lvl4pPr marL="1520825" indent="-149225">
              <a:tabLst/>
              <a:defRPr/>
            </a:lvl4pPr>
            <a:lvl5pPr marL="1955800" indent="-127000"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65F38827-5A87-4765-9265-A88D48C63D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278" y="1489436"/>
            <a:ext cx="5665444" cy="258832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endParaRPr lang="de-DE"/>
          </a:p>
        </p:txBody>
      </p:sp>
      <p:cxnSp>
        <p:nvCxnSpPr>
          <p:cNvPr id="34" name="Gerade Verbindung 16">
            <a:extLst>
              <a:ext uri="{FF2B5EF4-FFF2-40B4-BE49-F238E27FC236}">
                <a16:creationId xmlns:a16="http://schemas.microsoft.com/office/drawing/2014/main" id="{D47A4288-D4B2-4CEC-8E38-609484F3EDD5}"/>
              </a:ext>
            </a:extLst>
          </p:cNvPr>
          <p:cNvCxnSpPr>
            <a:cxnSpLocks/>
          </p:cNvCxnSpPr>
          <p:nvPr userDrawn="1"/>
        </p:nvCxnSpPr>
        <p:spPr>
          <a:xfrm flipV="1">
            <a:off x="338984" y="1714418"/>
            <a:ext cx="5672197" cy="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platzhalter 9">
            <a:extLst>
              <a:ext uri="{FF2B5EF4-FFF2-40B4-BE49-F238E27FC236}">
                <a16:creationId xmlns:a16="http://schemas.microsoft.com/office/drawing/2014/main" id="{601E8131-43D5-4C71-9290-5B632F64E4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8984" y="1803875"/>
            <a:ext cx="5665444" cy="1980000"/>
          </a:xfrm>
        </p:spPr>
        <p:txBody>
          <a:bodyPr/>
          <a:lstStyle>
            <a:lvl1pPr marL="136525" indent="-136525">
              <a:tabLst/>
              <a:defRPr/>
            </a:lvl1pPr>
            <a:lvl2pPr marL="582613" indent="-125413">
              <a:tabLst/>
              <a:defRPr/>
            </a:lvl2pPr>
            <a:lvl3pPr marL="1028700" indent="-114300">
              <a:tabLst/>
              <a:defRPr/>
            </a:lvl3pPr>
            <a:lvl4pPr marL="1520825" indent="-149225">
              <a:tabLst/>
              <a:defRPr/>
            </a:lvl4pPr>
            <a:lvl5pPr marL="1955800" indent="-127000"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1FDBDC52-4BBB-449C-98DC-BC04D81695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7203" y="3841026"/>
            <a:ext cx="5665444" cy="258832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endParaRPr lang="de-DE"/>
          </a:p>
        </p:txBody>
      </p:sp>
      <p:cxnSp>
        <p:nvCxnSpPr>
          <p:cNvPr id="37" name="Gerade Verbindung 45">
            <a:extLst>
              <a:ext uri="{FF2B5EF4-FFF2-40B4-BE49-F238E27FC236}">
                <a16:creationId xmlns:a16="http://schemas.microsoft.com/office/drawing/2014/main" id="{B8C71213-9725-405C-8DEC-AE1336E5A1F4}"/>
              </a:ext>
            </a:extLst>
          </p:cNvPr>
          <p:cNvCxnSpPr>
            <a:cxnSpLocks/>
          </p:cNvCxnSpPr>
          <p:nvPr userDrawn="1"/>
        </p:nvCxnSpPr>
        <p:spPr>
          <a:xfrm flipV="1">
            <a:off x="338984" y="4066008"/>
            <a:ext cx="5674122" cy="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A790B8FD-7CFE-414A-B6AE-403A0D14BC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909" y="4155465"/>
            <a:ext cx="5665444" cy="1980000"/>
          </a:xfrm>
        </p:spPr>
        <p:txBody>
          <a:bodyPr/>
          <a:lstStyle>
            <a:lvl1pPr marL="136525" indent="-136525">
              <a:tabLst/>
              <a:defRPr/>
            </a:lvl1pPr>
            <a:lvl2pPr marL="582613" indent="-125413">
              <a:tabLst/>
              <a:defRPr/>
            </a:lvl2pPr>
            <a:lvl3pPr marL="1028700" indent="-114300">
              <a:tabLst/>
              <a:defRPr/>
            </a:lvl3pPr>
            <a:lvl4pPr marL="1520825" indent="-149225">
              <a:tabLst/>
              <a:defRPr/>
            </a:lvl4pPr>
            <a:lvl5pPr marL="1955800" indent="-127000">
              <a:tabLst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2ED86E1-1334-A84A-AE1D-FC203192B538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B1C8825-BFDC-6B40-A4F8-2E28C3913F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6634" y="1901206"/>
            <a:ext cx="10593891" cy="540289"/>
          </a:xfrm>
        </p:spPr>
        <p:txBody>
          <a:bodyPr>
            <a:noAutofit/>
          </a:bodyPr>
          <a:lstStyle>
            <a:lvl1pPr marL="0" indent="0" algn="l">
              <a:buNone/>
              <a:defRPr lang="de-DE" sz="32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CHAPTER TITLE,32PT, BOLD, CAPS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5597B6-6974-FD43-9400-852C0468E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1901825"/>
            <a:ext cx="891671" cy="540289"/>
          </a:xfrm>
        </p:spPr>
        <p:txBody>
          <a:bodyPr>
            <a:noAutofit/>
          </a:bodyPr>
          <a:lstStyle>
            <a:lvl1pPr marL="0" indent="0" algn="r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7F0D13C-85FE-3A43-A9CE-A8550C394D7B}"/>
              </a:ext>
            </a:extLst>
          </p:cNvPr>
          <p:cNvCxnSpPr>
            <a:cxnSpLocks/>
          </p:cNvCxnSpPr>
          <p:nvPr userDrawn="1"/>
        </p:nvCxnSpPr>
        <p:spPr>
          <a:xfrm>
            <a:off x="142119" y="2441495"/>
            <a:ext cx="119077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2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958C5-7C9A-DA46-A414-911F0E02D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7"/>
            <a:ext cx="11701462" cy="363536"/>
          </a:xfrm>
          <a:prstGeom prst="rect">
            <a:avLst/>
          </a:prstGeom>
        </p:spPr>
        <p:txBody>
          <a:bodyPr/>
          <a:lstStyle/>
          <a:p>
            <a:r>
              <a:rPr lang="de-DE"/>
              <a:t>AGENDA, GILL SANS MT, 24PT, BOLD, CAPS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D9C0FD-ACD4-6946-BE2A-7D1688E8AA88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rgbClr val="153A6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9A8D2-8A01-AD41-8898-D8DE3A5C5845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rgbClr val="153A6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Dreieck 31">
            <a:extLst>
              <a:ext uri="{FF2B5EF4-FFF2-40B4-BE49-F238E27FC236}">
                <a16:creationId xmlns:a16="http://schemas.microsoft.com/office/drawing/2014/main" id="{574BC0FE-F476-3AED-9BDE-E74B4CCA729A}"/>
              </a:ext>
            </a:extLst>
          </p:cNvPr>
          <p:cNvSpPr/>
          <p:nvPr userDrawn="1"/>
        </p:nvSpPr>
        <p:spPr>
          <a:xfrm rot="16200000">
            <a:off x="13214" y="6273947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Dreieck 32">
            <a:extLst>
              <a:ext uri="{FF2B5EF4-FFF2-40B4-BE49-F238E27FC236}">
                <a16:creationId xmlns:a16="http://schemas.microsoft.com/office/drawing/2014/main" id="{333749F8-1879-5FFB-FE3E-5F52E5A24060}"/>
              </a:ext>
            </a:extLst>
          </p:cNvPr>
          <p:cNvSpPr/>
          <p:nvPr userDrawn="1"/>
        </p:nvSpPr>
        <p:spPr>
          <a:xfrm rot="16200000">
            <a:off x="11020" y="569829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Dreieck 33">
            <a:extLst>
              <a:ext uri="{FF2B5EF4-FFF2-40B4-BE49-F238E27FC236}">
                <a16:creationId xmlns:a16="http://schemas.microsoft.com/office/drawing/2014/main" id="{DE19144B-AB0B-6AB2-9807-C13A13DFCB30}"/>
              </a:ext>
            </a:extLst>
          </p:cNvPr>
          <p:cNvSpPr/>
          <p:nvPr userDrawn="1"/>
        </p:nvSpPr>
        <p:spPr>
          <a:xfrm rot="16200000">
            <a:off x="615766" y="5988527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Dreieck 34">
            <a:extLst>
              <a:ext uri="{FF2B5EF4-FFF2-40B4-BE49-F238E27FC236}">
                <a16:creationId xmlns:a16="http://schemas.microsoft.com/office/drawing/2014/main" id="{9C7DAFB3-ACB5-3D01-0964-652B4D6F790C}"/>
              </a:ext>
            </a:extLst>
          </p:cNvPr>
          <p:cNvSpPr/>
          <p:nvPr userDrawn="1"/>
        </p:nvSpPr>
        <p:spPr>
          <a:xfrm rot="16200000">
            <a:off x="615766" y="6577865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Dreieck 35">
            <a:extLst>
              <a:ext uri="{FF2B5EF4-FFF2-40B4-BE49-F238E27FC236}">
                <a16:creationId xmlns:a16="http://schemas.microsoft.com/office/drawing/2014/main" id="{0D8D591B-DFF5-C2FE-0EC3-39A8EB990EF5}"/>
              </a:ext>
            </a:extLst>
          </p:cNvPr>
          <p:cNvSpPr/>
          <p:nvPr userDrawn="1"/>
        </p:nvSpPr>
        <p:spPr>
          <a:xfrm rot="16200000">
            <a:off x="615766" y="5399188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Dreieck 36">
            <a:extLst>
              <a:ext uri="{FF2B5EF4-FFF2-40B4-BE49-F238E27FC236}">
                <a16:creationId xmlns:a16="http://schemas.microsoft.com/office/drawing/2014/main" id="{BA849DC5-52DE-7457-E074-DFE3755E822D}"/>
              </a:ext>
            </a:extLst>
          </p:cNvPr>
          <p:cNvSpPr/>
          <p:nvPr userDrawn="1"/>
        </p:nvSpPr>
        <p:spPr>
          <a:xfrm rot="16200000">
            <a:off x="11019" y="5117212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Dreieck 37">
            <a:extLst>
              <a:ext uri="{FF2B5EF4-FFF2-40B4-BE49-F238E27FC236}">
                <a16:creationId xmlns:a16="http://schemas.microsoft.com/office/drawing/2014/main" id="{66CB3BCA-A68B-EEE0-B0FD-1F7987FD04C0}"/>
              </a:ext>
            </a:extLst>
          </p:cNvPr>
          <p:cNvSpPr/>
          <p:nvPr userDrawn="1"/>
        </p:nvSpPr>
        <p:spPr>
          <a:xfrm rot="16200000">
            <a:off x="1213033" y="6292445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Dreieck 38">
            <a:extLst>
              <a:ext uri="{FF2B5EF4-FFF2-40B4-BE49-F238E27FC236}">
                <a16:creationId xmlns:a16="http://schemas.microsoft.com/office/drawing/2014/main" id="{5144FE05-617B-6374-42ED-D4A2C89A7978}"/>
              </a:ext>
            </a:extLst>
          </p:cNvPr>
          <p:cNvSpPr/>
          <p:nvPr userDrawn="1"/>
        </p:nvSpPr>
        <p:spPr>
          <a:xfrm rot="16200000">
            <a:off x="1218318" y="569829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Dreieck 39">
            <a:extLst>
              <a:ext uri="{FF2B5EF4-FFF2-40B4-BE49-F238E27FC236}">
                <a16:creationId xmlns:a16="http://schemas.microsoft.com/office/drawing/2014/main" id="{F443D84A-1426-2A8D-3AAD-48AB4F50BCD2}"/>
              </a:ext>
            </a:extLst>
          </p:cNvPr>
          <p:cNvSpPr/>
          <p:nvPr userDrawn="1"/>
        </p:nvSpPr>
        <p:spPr>
          <a:xfrm rot="16200000">
            <a:off x="1810300" y="6007025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Dreieck 40">
            <a:extLst>
              <a:ext uri="{FF2B5EF4-FFF2-40B4-BE49-F238E27FC236}">
                <a16:creationId xmlns:a16="http://schemas.microsoft.com/office/drawing/2014/main" id="{20F35C1F-77A6-2B13-AB7E-8FC9D3F11742}"/>
              </a:ext>
            </a:extLst>
          </p:cNvPr>
          <p:cNvSpPr/>
          <p:nvPr userDrawn="1"/>
        </p:nvSpPr>
        <p:spPr>
          <a:xfrm rot="16200000">
            <a:off x="1810300" y="6591556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Dreieck 41">
            <a:extLst>
              <a:ext uri="{FF2B5EF4-FFF2-40B4-BE49-F238E27FC236}">
                <a16:creationId xmlns:a16="http://schemas.microsoft.com/office/drawing/2014/main" id="{9447890B-8E0D-04BC-1010-156069FBC805}"/>
              </a:ext>
            </a:extLst>
          </p:cNvPr>
          <p:cNvSpPr/>
          <p:nvPr userDrawn="1"/>
        </p:nvSpPr>
        <p:spPr>
          <a:xfrm rot="16200000">
            <a:off x="1813841" y="541287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Dreieck 42">
            <a:extLst>
              <a:ext uri="{FF2B5EF4-FFF2-40B4-BE49-F238E27FC236}">
                <a16:creationId xmlns:a16="http://schemas.microsoft.com/office/drawing/2014/main" id="{85CAA6C5-85D1-0C55-04ED-885E5C4399E6}"/>
              </a:ext>
            </a:extLst>
          </p:cNvPr>
          <p:cNvSpPr/>
          <p:nvPr userDrawn="1"/>
        </p:nvSpPr>
        <p:spPr>
          <a:xfrm rot="16200000">
            <a:off x="615766" y="481909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Dreieck 43">
            <a:extLst>
              <a:ext uri="{FF2B5EF4-FFF2-40B4-BE49-F238E27FC236}">
                <a16:creationId xmlns:a16="http://schemas.microsoft.com/office/drawing/2014/main" id="{85D1C750-4608-7326-977E-F8E81C122246}"/>
              </a:ext>
            </a:extLst>
          </p:cNvPr>
          <p:cNvSpPr/>
          <p:nvPr userDrawn="1"/>
        </p:nvSpPr>
        <p:spPr>
          <a:xfrm rot="16200000">
            <a:off x="1213033" y="5113767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Dreieck 44">
            <a:extLst>
              <a:ext uri="{FF2B5EF4-FFF2-40B4-BE49-F238E27FC236}">
                <a16:creationId xmlns:a16="http://schemas.microsoft.com/office/drawing/2014/main" id="{67CED9FC-B2B7-E8DB-D0D4-8079DEBFEC0F}"/>
              </a:ext>
            </a:extLst>
          </p:cNvPr>
          <p:cNvSpPr/>
          <p:nvPr userDrawn="1"/>
        </p:nvSpPr>
        <p:spPr>
          <a:xfrm rot="16200000">
            <a:off x="3610981" y="6334183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DF202E05-05BB-2247-96A1-75DA0C140FD8}"/>
              </a:ext>
            </a:extLst>
          </p:cNvPr>
          <p:cNvSpPr/>
          <p:nvPr userDrawn="1"/>
        </p:nvSpPr>
        <p:spPr>
          <a:xfrm rot="16200000">
            <a:off x="-1745" y="454124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Dreieck 46">
            <a:extLst>
              <a:ext uri="{FF2B5EF4-FFF2-40B4-BE49-F238E27FC236}">
                <a16:creationId xmlns:a16="http://schemas.microsoft.com/office/drawing/2014/main" id="{8B2867AA-AFCB-C6C8-4A15-2E7E98B0C6F8}"/>
              </a:ext>
            </a:extLst>
          </p:cNvPr>
          <p:cNvSpPr/>
          <p:nvPr userDrawn="1"/>
        </p:nvSpPr>
        <p:spPr>
          <a:xfrm rot="16200000">
            <a:off x="2411108" y="6311503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Dreieck 47">
            <a:extLst>
              <a:ext uri="{FF2B5EF4-FFF2-40B4-BE49-F238E27FC236}">
                <a16:creationId xmlns:a16="http://schemas.microsoft.com/office/drawing/2014/main" id="{798580E9-8C2B-33FA-2B95-6F1310806E27}"/>
              </a:ext>
            </a:extLst>
          </p:cNvPr>
          <p:cNvSpPr/>
          <p:nvPr userDrawn="1"/>
        </p:nvSpPr>
        <p:spPr>
          <a:xfrm rot="16200000">
            <a:off x="2409364" y="5718937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Dreieck 48">
            <a:extLst>
              <a:ext uri="{FF2B5EF4-FFF2-40B4-BE49-F238E27FC236}">
                <a16:creationId xmlns:a16="http://schemas.microsoft.com/office/drawing/2014/main" id="{8281C071-C284-3724-7030-57D451B1937B}"/>
              </a:ext>
            </a:extLst>
          </p:cNvPr>
          <p:cNvSpPr/>
          <p:nvPr userDrawn="1"/>
        </p:nvSpPr>
        <p:spPr>
          <a:xfrm rot="16200000">
            <a:off x="3013714" y="5449698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Dreieck 49">
            <a:extLst>
              <a:ext uri="{FF2B5EF4-FFF2-40B4-BE49-F238E27FC236}">
                <a16:creationId xmlns:a16="http://schemas.microsoft.com/office/drawing/2014/main" id="{E48427C6-C222-A681-C40C-88365BCBB27A}"/>
              </a:ext>
            </a:extLst>
          </p:cNvPr>
          <p:cNvSpPr/>
          <p:nvPr userDrawn="1"/>
        </p:nvSpPr>
        <p:spPr>
          <a:xfrm rot="16200000">
            <a:off x="2420331" y="5145659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Dreieck 50">
            <a:extLst>
              <a:ext uri="{FF2B5EF4-FFF2-40B4-BE49-F238E27FC236}">
                <a16:creationId xmlns:a16="http://schemas.microsoft.com/office/drawing/2014/main" id="{E6514AF4-B895-AA17-2128-4BC7ACB271ED}"/>
              </a:ext>
            </a:extLst>
          </p:cNvPr>
          <p:cNvSpPr/>
          <p:nvPr userDrawn="1"/>
        </p:nvSpPr>
        <p:spPr>
          <a:xfrm rot="16200000">
            <a:off x="3004834" y="6595833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Dreieck 51">
            <a:extLst>
              <a:ext uri="{FF2B5EF4-FFF2-40B4-BE49-F238E27FC236}">
                <a16:creationId xmlns:a16="http://schemas.microsoft.com/office/drawing/2014/main" id="{3325C2BF-B542-517F-3819-DE94537ED2EA}"/>
              </a:ext>
            </a:extLst>
          </p:cNvPr>
          <p:cNvSpPr/>
          <p:nvPr userDrawn="1"/>
        </p:nvSpPr>
        <p:spPr>
          <a:xfrm rot="16200000">
            <a:off x="3013714" y="6026083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Dreieck 54">
            <a:extLst>
              <a:ext uri="{FF2B5EF4-FFF2-40B4-BE49-F238E27FC236}">
                <a16:creationId xmlns:a16="http://schemas.microsoft.com/office/drawing/2014/main" id="{A07DA564-E583-44A4-BD44-79F007DE5FF2}"/>
              </a:ext>
            </a:extLst>
          </p:cNvPr>
          <p:cNvSpPr/>
          <p:nvPr userDrawn="1"/>
        </p:nvSpPr>
        <p:spPr>
          <a:xfrm rot="16200000">
            <a:off x="1823064" y="4842040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Dreieck 55">
            <a:extLst>
              <a:ext uri="{FF2B5EF4-FFF2-40B4-BE49-F238E27FC236}">
                <a16:creationId xmlns:a16="http://schemas.microsoft.com/office/drawing/2014/main" id="{A7CC58ED-29C1-8331-D1AD-8C456DDDAB64}"/>
              </a:ext>
            </a:extLst>
          </p:cNvPr>
          <p:cNvSpPr/>
          <p:nvPr userDrawn="1"/>
        </p:nvSpPr>
        <p:spPr>
          <a:xfrm rot="16200000">
            <a:off x="3614523" y="5735117"/>
            <a:ext cx="570839" cy="597267"/>
          </a:xfrm>
          <a:prstGeom prst="triangle">
            <a:avLst/>
          </a:prstGeom>
          <a:noFill/>
          <a:ln>
            <a:solidFill>
              <a:srgbClr val="153A63">
                <a:alpha val="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27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958C5-7C9A-DA46-A414-911F0E02D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11496832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840A4-E664-C64D-8356-C74105E2E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796" y="1842537"/>
            <a:ext cx="4092730" cy="4303406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FBAB0-4723-D545-B1ED-A92F11FF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49" y="6423139"/>
            <a:ext cx="8820201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FCF77A-7B41-2643-9B1C-F3C6913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F725330E-BDE4-954A-819E-7769100F0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744" y="1498226"/>
            <a:ext cx="7185480" cy="28583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3CF6B178-124C-9941-98FF-2BACFC9A61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27796" y="1495056"/>
            <a:ext cx="4104000" cy="28583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CEBDC59-C438-EB43-B8A9-8EDC0CBBB8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523" y="5220435"/>
            <a:ext cx="7184701" cy="925508"/>
          </a:xfrm>
        </p:spPr>
        <p:txBody>
          <a:bodyPr/>
          <a:lstStyle>
            <a:lvl1pPr marL="133350" indent="-133350">
              <a:tabLst/>
              <a:defRPr/>
            </a:lvl1pPr>
            <a:lvl2pPr marL="584200" indent="-127000">
              <a:tabLst/>
              <a:defRPr/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48C5A9BD-2F8A-E24E-BF35-293B1DB0A8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0" y="730249"/>
            <a:ext cx="11496084" cy="4734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</a:t>
            </a:r>
            <a:r>
              <a:rPr lang="de-DE" sz="1600" err="1"/>
              <a:t>maximum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lines</a:t>
            </a:r>
            <a:r>
              <a:rPr lang="de-DE" sz="1600"/>
              <a:t>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385981E-ED3E-2147-A5F6-CB1182EFD1C0}"/>
              </a:ext>
            </a:extLst>
          </p:cNvPr>
          <p:cNvCxnSpPr>
            <a:cxnSpLocks/>
          </p:cNvCxnSpPr>
          <p:nvPr userDrawn="1"/>
        </p:nvCxnSpPr>
        <p:spPr>
          <a:xfrm>
            <a:off x="341021" y="1737171"/>
            <a:ext cx="7200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E87D91D2-AB48-5F47-A740-DB522E206781}"/>
              </a:ext>
            </a:extLst>
          </p:cNvPr>
          <p:cNvCxnSpPr>
            <a:cxnSpLocks/>
          </p:cNvCxnSpPr>
          <p:nvPr userDrawn="1"/>
        </p:nvCxnSpPr>
        <p:spPr>
          <a:xfrm>
            <a:off x="7727795" y="1737171"/>
            <a:ext cx="41040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6B6DF9D-E2E4-E14E-A001-9DBEE0F8166C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21BBF2D-54D8-1540-B60B-777A55565C1C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Dreieck 3">
            <a:extLst>
              <a:ext uri="{FF2B5EF4-FFF2-40B4-BE49-F238E27FC236}">
                <a16:creationId xmlns:a16="http://schemas.microsoft.com/office/drawing/2014/main" id="{D9CC0185-4A80-3FA1-9248-9066E4FB34DD}"/>
              </a:ext>
            </a:extLst>
          </p:cNvPr>
          <p:cNvSpPr/>
          <p:nvPr userDrawn="1"/>
        </p:nvSpPr>
        <p:spPr>
          <a:xfrm rot="16200000">
            <a:off x="13214" y="627394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D0FADA65-8B18-1217-7EEB-7CC44DD6F656}"/>
              </a:ext>
            </a:extLst>
          </p:cNvPr>
          <p:cNvSpPr/>
          <p:nvPr userDrawn="1"/>
        </p:nvSpPr>
        <p:spPr>
          <a:xfrm rot="16200000">
            <a:off x="11020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1A1DCA8A-3FD9-957C-C861-BABC0D5FBB7C}"/>
              </a:ext>
            </a:extLst>
          </p:cNvPr>
          <p:cNvSpPr/>
          <p:nvPr userDrawn="1"/>
        </p:nvSpPr>
        <p:spPr>
          <a:xfrm rot="16200000">
            <a:off x="615766" y="598852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EBC46150-38BD-F99E-4194-9B2BB233E77F}"/>
              </a:ext>
            </a:extLst>
          </p:cNvPr>
          <p:cNvSpPr/>
          <p:nvPr userDrawn="1"/>
        </p:nvSpPr>
        <p:spPr>
          <a:xfrm rot="16200000">
            <a:off x="615766" y="657786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reieck 9">
            <a:extLst>
              <a:ext uri="{FF2B5EF4-FFF2-40B4-BE49-F238E27FC236}">
                <a16:creationId xmlns:a16="http://schemas.microsoft.com/office/drawing/2014/main" id="{731CA007-EBA4-EF47-A633-A63FDEFF719E}"/>
              </a:ext>
            </a:extLst>
          </p:cNvPr>
          <p:cNvSpPr/>
          <p:nvPr userDrawn="1"/>
        </p:nvSpPr>
        <p:spPr>
          <a:xfrm rot="16200000">
            <a:off x="615766" y="539918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5BD63BAD-726E-CCC8-4EBA-11F7775DA528}"/>
              </a:ext>
            </a:extLst>
          </p:cNvPr>
          <p:cNvSpPr/>
          <p:nvPr userDrawn="1"/>
        </p:nvSpPr>
        <p:spPr>
          <a:xfrm rot="16200000">
            <a:off x="11019" y="5117212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80734223-77B9-4258-F2DC-9E090EE21DCA}"/>
              </a:ext>
            </a:extLst>
          </p:cNvPr>
          <p:cNvSpPr/>
          <p:nvPr userDrawn="1"/>
        </p:nvSpPr>
        <p:spPr>
          <a:xfrm rot="16200000">
            <a:off x="1213033" y="629244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reieck 15">
            <a:extLst>
              <a:ext uri="{FF2B5EF4-FFF2-40B4-BE49-F238E27FC236}">
                <a16:creationId xmlns:a16="http://schemas.microsoft.com/office/drawing/2014/main" id="{3F2BC5FA-6C1B-C2F8-5DE0-F65F15799D99}"/>
              </a:ext>
            </a:extLst>
          </p:cNvPr>
          <p:cNvSpPr/>
          <p:nvPr userDrawn="1"/>
        </p:nvSpPr>
        <p:spPr>
          <a:xfrm rot="16200000">
            <a:off x="1218318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5C7B30AA-DE6F-AE87-676F-352C2A3656E0}"/>
              </a:ext>
            </a:extLst>
          </p:cNvPr>
          <p:cNvSpPr/>
          <p:nvPr userDrawn="1"/>
        </p:nvSpPr>
        <p:spPr>
          <a:xfrm rot="16200000">
            <a:off x="1810300" y="600702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BA478F10-185B-7E95-8F9F-54D147D147C1}"/>
              </a:ext>
            </a:extLst>
          </p:cNvPr>
          <p:cNvSpPr/>
          <p:nvPr userDrawn="1"/>
        </p:nvSpPr>
        <p:spPr>
          <a:xfrm rot="16200000">
            <a:off x="1810300" y="6591556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715806A7-0350-3520-2D03-17C55796CBEF}"/>
              </a:ext>
            </a:extLst>
          </p:cNvPr>
          <p:cNvSpPr/>
          <p:nvPr userDrawn="1"/>
        </p:nvSpPr>
        <p:spPr>
          <a:xfrm rot="16200000">
            <a:off x="1813841" y="541287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Dreieck 23">
            <a:extLst>
              <a:ext uri="{FF2B5EF4-FFF2-40B4-BE49-F238E27FC236}">
                <a16:creationId xmlns:a16="http://schemas.microsoft.com/office/drawing/2014/main" id="{6322DAFF-08B5-F3C8-1318-E5DAD0B3E8AB}"/>
              </a:ext>
            </a:extLst>
          </p:cNvPr>
          <p:cNvSpPr/>
          <p:nvPr userDrawn="1"/>
        </p:nvSpPr>
        <p:spPr>
          <a:xfrm rot="16200000">
            <a:off x="615766" y="48190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71095C93-672A-990B-C19D-CA6E8A74A988}"/>
              </a:ext>
            </a:extLst>
          </p:cNvPr>
          <p:cNvSpPr/>
          <p:nvPr userDrawn="1"/>
        </p:nvSpPr>
        <p:spPr>
          <a:xfrm rot="16200000">
            <a:off x="1213033" y="511376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Dreieck 26">
            <a:extLst>
              <a:ext uri="{FF2B5EF4-FFF2-40B4-BE49-F238E27FC236}">
                <a16:creationId xmlns:a16="http://schemas.microsoft.com/office/drawing/2014/main" id="{5E967F89-596A-A77F-11F3-272D9F4FACB7}"/>
              </a:ext>
            </a:extLst>
          </p:cNvPr>
          <p:cNvSpPr/>
          <p:nvPr userDrawn="1"/>
        </p:nvSpPr>
        <p:spPr>
          <a:xfrm rot="16200000">
            <a:off x="3610981" y="633418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Dreieck 27">
            <a:extLst>
              <a:ext uri="{FF2B5EF4-FFF2-40B4-BE49-F238E27FC236}">
                <a16:creationId xmlns:a16="http://schemas.microsoft.com/office/drawing/2014/main" id="{95833594-D0CC-C5F1-7260-095AF1FC1C58}"/>
              </a:ext>
            </a:extLst>
          </p:cNvPr>
          <p:cNvSpPr/>
          <p:nvPr userDrawn="1"/>
        </p:nvSpPr>
        <p:spPr>
          <a:xfrm rot="16200000">
            <a:off x="-1745" y="454124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Dreieck 28">
            <a:extLst>
              <a:ext uri="{FF2B5EF4-FFF2-40B4-BE49-F238E27FC236}">
                <a16:creationId xmlns:a16="http://schemas.microsoft.com/office/drawing/2014/main" id="{173DEA29-D2D4-EAA8-34BF-DEAD639096B1}"/>
              </a:ext>
            </a:extLst>
          </p:cNvPr>
          <p:cNvSpPr/>
          <p:nvPr userDrawn="1"/>
        </p:nvSpPr>
        <p:spPr>
          <a:xfrm rot="16200000">
            <a:off x="2411108" y="631150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Dreieck 29">
            <a:extLst>
              <a:ext uri="{FF2B5EF4-FFF2-40B4-BE49-F238E27FC236}">
                <a16:creationId xmlns:a16="http://schemas.microsoft.com/office/drawing/2014/main" id="{E41CA1AD-683F-0C9F-DC85-D954CCC34D15}"/>
              </a:ext>
            </a:extLst>
          </p:cNvPr>
          <p:cNvSpPr/>
          <p:nvPr userDrawn="1"/>
        </p:nvSpPr>
        <p:spPr>
          <a:xfrm rot="16200000">
            <a:off x="2409364" y="571893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Dreieck 30">
            <a:extLst>
              <a:ext uri="{FF2B5EF4-FFF2-40B4-BE49-F238E27FC236}">
                <a16:creationId xmlns:a16="http://schemas.microsoft.com/office/drawing/2014/main" id="{632A90E4-37DA-526C-4687-459373521B98}"/>
              </a:ext>
            </a:extLst>
          </p:cNvPr>
          <p:cNvSpPr/>
          <p:nvPr userDrawn="1"/>
        </p:nvSpPr>
        <p:spPr>
          <a:xfrm rot="16200000">
            <a:off x="3013714" y="544969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Dreieck 31">
            <a:extLst>
              <a:ext uri="{FF2B5EF4-FFF2-40B4-BE49-F238E27FC236}">
                <a16:creationId xmlns:a16="http://schemas.microsoft.com/office/drawing/2014/main" id="{0B865F70-CC4E-2CAA-8B1B-D7D208972D31}"/>
              </a:ext>
            </a:extLst>
          </p:cNvPr>
          <p:cNvSpPr/>
          <p:nvPr userDrawn="1"/>
        </p:nvSpPr>
        <p:spPr>
          <a:xfrm rot="16200000">
            <a:off x="2420331" y="514565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Dreieck 32">
            <a:extLst>
              <a:ext uri="{FF2B5EF4-FFF2-40B4-BE49-F238E27FC236}">
                <a16:creationId xmlns:a16="http://schemas.microsoft.com/office/drawing/2014/main" id="{4C2F7B0A-8AA4-6A84-6B24-C503DE74DF09}"/>
              </a:ext>
            </a:extLst>
          </p:cNvPr>
          <p:cNvSpPr/>
          <p:nvPr userDrawn="1"/>
        </p:nvSpPr>
        <p:spPr>
          <a:xfrm rot="16200000">
            <a:off x="3004834" y="659583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Dreieck 33">
            <a:extLst>
              <a:ext uri="{FF2B5EF4-FFF2-40B4-BE49-F238E27FC236}">
                <a16:creationId xmlns:a16="http://schemas.microsoft.com/office/drawing/2014/main" id="{81E81CDD-B5B7-637C-6335-6C1ACF2ACFBF}"/>
              </a:ext>
            </a:extLst>
          </p:cNvPr>
          <p:cNvSpPr/>
          <p:nvPr userDrawn="1"/>
        </p:nvSpPr>
        <p:spPr>
          <a:xfrm rot="16200000">
            <a:off x="3013714" y="602608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Dreieck 34">
            <a:extLst>
              <a:ext uri="{FF2B5EF4-FFF2-40B4-BE49-F238E27FC236}">
                <a16:creationId xmlns:a16="http://schemas.microsoft.com/office/drawing/2014/main" id="{543634DE-E2D0-2074-62F8-3BB0F62C933C}"/>
              </a:ext>
            </a:extLst>
          </p:cNvPr>
          <p:cNvSpPr/>
          <p:nvPr userDrawn="1"/>
        </p:nvSpPr>
        <p:spPr>
          <a:xfrm rot="16200000">
            <a:off x="1823064" y="4842040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Dreieck 35">
            <a:extLst>
              <a:ext uri="{FF2B5EF4-FFF2-40B4-BE49-F238E27FC236}">
                <a16:creationId xmlns:a16="http://schemas.microsoft.com/office/drawing/2014/main" id="{001AE9DF-03FD-7645-CD07-CB0E3DA1229F}"/>
              </a:ext>
            </a:extLst>
          </p:cNvPr>
          <p:cNvSpPr/>
          <p:nvPr userDrawn="1"/>
        </p:nvSpPr>
        <p:spPr>
          <a:xfrm rot="16200000">
            <a:off x="3614523" y="573511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17215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609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958C5-7C9A-DA46-A414-911F0E02D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11495571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840A4-E664-C64D-8356-C74105E2E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84312"/>
            <a:ext cx="11485562" cy="4645025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AFBAB0-4723-D545-B1ED-A92F11FF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FCF77A-7B41-2643-9B1C-F3C6913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A5DBABD-9FA8-A244-ABD9-91F34CF0E2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775" y="730250"/>
            <a:ext cx="11485563" cy="3303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</a:t>
            </a:r>
            <a:r>
              <a:rPr lang="de-DE" sz="1600" err="1"/>
              <a:t>maximum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lines</a:t>
            </a:r>
            <a:r>
              <a:rPr lang="de-DE" sz="1600"/>
              <a:t>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87CED22-7ACF-CB48-97F0-FE654121247E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7E4948-294D-DF46-83A4-E1B321ABB219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0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41289-620A-8641-AFFF-15DB89017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2B3AD-BBB0-C347-8E91-36A4EDE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B12C2F9-1E99-F946-81CD-5678B0539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11495571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30A18A6-76A3-F24A-87BB-31FB2E3BC0F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244" y="1484313"/>
            <a:ext cx="5614281" cy="4643431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2154EB-4977-B945-8CA0-C914876FEA0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4963" y="1484315"/>
            <a:ext cx="5614281" cy="4645023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CE6998E-8B18-6943-8CD9-14E2C5180D25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B952E53-2315-E746-8377-066D90C63CDC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1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41289-620A-8641-AFFF-15DB89017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2B3AD-BBB0-C347-8E91-36A4EDE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B12C2F9-1E99-F946-81CD-5678B0539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151" y="365126"/>
            <a:ext cx="11701274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30A18A6-76A3-F24A-87BB-31FB2E3BC0F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6244" y="1871394"/>
            <a:ext cx="5614281" cy="4256349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2154EB-4977-B945-8CA0-C914876FEA0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4963" y="1872988"/>
            <a:ext cx="5614281" cy="4256349"/>
          </a:xfrm>
        </p:spPr>
        <p:txBody>
          <a:bodyPr>
            <a:normAutofit/>
          </a:bodyPr>
          <a:lstStyle>
            <a:lvl1pPr marL="133350" indent="-133350">
              <a:tabLst/>
              <a:defRPr sz="1000"/>
            </a:lvl1pPr>
            <a:lvl2pPr marL="584200" indent="-127000">
              <a:tabLst/>
              <a:defRPr sz="1000"/>
            </a:lvl2pPr>
            <a:lvl3pPr marL="1066800" indent="-152400">
              <a:tabLst/>
              <a:defRPr sz="1000"/>
            </a:lvl3pPr>
            <a:lvl4pPr marL="1516063" indent="-144463">
              <a:tabLst/>
              <a:defRPr sz="1000"/>
            </a:lvl4pPr>
            <a:lvl5pPr marL="1965325" indent="-13652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BAAFCD50-DD54-504B-B415-E779DD46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730249"/>
            <a:ext cx="11691087" cy="4734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</a:t>
            </a:r>
            <a:r>
              <a:rPr lang="de-DE" sz="1600" err="1"/>
              <a:t>maximum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lines</a:t>
            </a:r>
            <a:r>
              <a:rPr lang="de-DE" sz="1600"/>
              <a:t>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DCA942-19A5-B246-828C-FA4C528217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1487841"/>
            <a:ext cx="5614987" cy="234950"/>
          </a:xfrm>
        </p:spPr>
        <p:txBody>
          <a:bodyPr>
            <a:noAutofit/>
          </a:bodyPr>
          <a:lstStyle>
            <a:lvl1pPr marL="0" indent="0">
              <a:buNone/>
              <a:defRPr sz="1050" b="1"/>
            </a:lvl1pPr>
          </a:lstStyle>
          <a:p>
            <a:pPr lvl="0"/>
            <a:r>
              <a:rPr lang="de-DE"/>
              <a:t>Headline 12pt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8B32F47-1A7B-EF45-9EA5-36E87717A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4950" y="1487841"/>
            <a:ext cx="5614987" cy="234950"/>
          </a:xfrm>
        </p:spPr>
        <p:txBody>
          <a:bodyPr>
            <a:noAutofit/>
          </a:bodyPr>
          <a:lstStyle>
            <a:lvl1pPr marL="0" indent="0">
              <a:buNone/>
              <a:defRPr sz="1050" b="1"/>
            </a:lvl1pPr>
          </a:lstStyle>
          <a:p>
            <a:pPr lvl="0"/>
            <a:r>
              <a:rPr lang="de-DE"/>
              <a:t>Headline 12pt </a:t>
            </a:r>
            <a:r>
              <a:rPr lang="de-DE" err="1"/>
              <a:t>Bold</a:t>
            </a:r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365F38B-1921-DD49-B253-F93E5DA7A0DB}"/>
              </a:ext>
            </a:extLst>
          </p:cNvPr>
          <p:cNvCxnSpPr>
            <a:cxnSpLocks/>
          </p:cNvCxnSpPr>
          <p:nvPr userDrawn="1"/>
        </p:nvCxnSpPr>
        <p:spPr>
          <a:xfrm>
            <a:off x="338100" y="1706142"/>
            <a:ext cx="5616000" cy="6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BCECE30-58EC-9044-8BD4-827B84C932F2}"/>
              </a:ext>
            </a:extLst>
          </p:cNvPr>
          <p:cNvCxnSpPr>
            <a:cxnSpLocks/>
          </p:cNvCxnSpPr>
          <p:nvPr userDrawn="1"/>
        </p:nvCxnSpPr>
        <p:spPr>
          <a:xfrm>
            <a:off x="6192717" y="1706726"/>
            <a:ext cx="5616000" cy="6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ACC8E0E-B4CA-F946-BBC0-BDAB043DB9D6}"/>
              </a:ext>
            </a:extLst>
          </p:cNvPr>
          <p:cNvCxnSpPr>
            <a:cxnSpLocks/>
          </p:cNvCxnSpPr>
          <p:nvPr userDrawn="1"/>
        </p:nvCxnSpPr>
        <p:spPr>
          <a:xfrm>
            <a:off x="334963" y="74082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C611D2F-AF61-F646-815E-014FDDFC3724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0A4BB732-EECF-F34D-A20F-863D594875F0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6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41289-620A-8641-AFFF-15DB89017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2B3AD-BBB0-C347-8E91-36A4EDE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B12C2F9-1E99-F946-81CD-5678B0539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11486324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2154EB-4977-B945-8CA0-C914876FEA0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4962" y="1754827"/>
            <a:ext cx="11485563" cy="1944000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5B2076-D2ED-4E47-A39B-51919A3872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2" y="1498499"/>
            <a:ext cx="11485563" cy="21600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C68C040-E0BA-EF4F-BF84-6B3396EC3D86}"/>
              </a:ext>
            </a:extLst>
          </p:cNvPr>
          <p:cNvCxnSpPr>
            <a:cxnSpLocks/>
          </p:cNvCxnSpPr>
          <p:nvPr userDrawn="1"/>
        </p:nvCxnSpPr>
        <p:spPr>
          <a:xfrm>
            <a:off x="329208" y="1718982"/>
            <a:ext cx="11484000" cy="6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63E64BA-1104-374F-BF69-5DCF6B14B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0" y="730249"/>
            <a:ext cx="11485576" cy="4734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</a:t>
            </a:r>
            <a:r>
              <a:rPr lang="de-DE" sz="1600" err="1"/>
              <a:t>maximum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lines</a:t>
            </a:r>
            <a:r>
              <a:rPr lang="de-DE" sz="1600"/>
              <a:t>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A339F2E-CE61-8A46-9E2E-BFD484B4876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7342" y="4090357"/>
            <a:ext cx="11485563" cy="1944000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4071FBB-2869-C346-8E8E-24FED1D58A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7342" y="3834029"/>
            <a:ext cx="11485563" cy="21600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C561CA8B-6BA4-9344-8545-B462AD1096C5}"/>
              </a:ext>
            </a:extLst>
          </p:cNvPr>
          <p:cNvCxnSpPr>
            <a:cxnSpLocks/>
          </p:cNvCxnSpPr>
          <p:nvPr userDrawn="1"/>
        </p:nvCxnSpPr>
        <p:spPr>
          <a:xfrm>
            <a:off x="321588" y="4054512"/>
            <a:ext cx="11484000" cy="6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8DA7195-349D-7A45-B969-FECA75A34CDE}"/>
              </a:ext>
            </a:extLst>
          </p:cNvPr>
          <p:cNvCxnSpPr>
            <a:cxnSpLocks/>
          </p:cNvCxnSpPr>
          <p:nvPr userDrawn="1"/>
        </p:nvCxnSpPr>
        <p:spPr>
          <a:xfrm>
            <a:off x="334963" y="74082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CE754C-3D9E-C942-9DE6-BB7256BF9456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74AEBED3-C2F3-EA4B-AEB6-8F663E7D01BA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6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B41289-620A-8641-AFFF-15DB890178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92B3AD-BBB0-C347-8E91-36A4EDE77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B12C2F9-1E99-F946-81CD-5678B05393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11486324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72154EB-4977-B945-8CA0-C914876FEA0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48076" y="1791162"/>
            <a:ext cx="3780000" cy="2862191"/>
          </a:xfrm>
        </p:spPr>
        <p:txBody>
          <a:bodyPr>
            <a:normAutofit/>
          </a:bodyPr>
          <a:lstStyle>
            <a:lvl1pPr marL="136525" indent="-136525">
              <a:tabLst/>
              <a:defRPr sz="1000"/>
            </a:lvl1pPr>
            <a:lvl2pPr marL="582613" indent="-125413">
              <a:tabLst/>
              <a:defRPr sz="1000"/>
            </a:lvl2pPr>
            <a:lvl3pPr marL="1028700" indent="-114300">
              <a:tabLst/>
              <a:defRPr sz="1000"/>
            </a:lvl3pPr>
            <a:lvl4pPr marL="1474788" indent="-103188">
              <a:tabLst/>
              <a:defRPr sz="1000"/>
            </a:lvl4pPr>
            <a:lvl5pPr marL="1955800" indent="-127000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E5B2076-D2ED-4E47-A39B-51919A3872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076" y="1496003"/>
            <a:ext cx="3780000" cy="238638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8202977-67CE-344D-BD62-5335CCD32D0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192336" y="1791163"/>
            <a:ext cx="3780000" cy="2862190"/>
          </a:xfrm>
        </p:spPr>
        <p:txBody>
          <a:bodyPr>
            <a:normAutofit/>
          </a:bodyPr>
          <a:lstStyle>
            <a:lvl1pPr marL="136525" indent="-136525">
              <a:tabLst/>
              <a:defRPr sz="1000"/>
            </a:lvl1pPr>
            <a:lvl2pPr marL="582613" indent="-125413">
              <a:tabLst/>
              <a:defRPr sz="1000"/>
            </a:lvl2pPr>
            <a:lvl3pPr marL="1028700" indent="-114300">
              <a:tabLst/>
              <a:defRPr sz="1000"/>
            </a:lvl3pPr>
            <a:lvl4pPr marL="1474788" indent="-103188">
              <a:tabLst/>
              <a:defRPr sz="1000"/>
            </a:lvl4pPr>
            <a:lvl5pPr marL="1955800" indent="-127000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B3C7B843-19D6-A346-AE6C-6EC4FE0A61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92336" y="1502117"/>
            <a:ext cx="3780000" cy="238638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C412274-7A99-0044-A653-63DD49F740D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036596" y="1791162"/>
            <a:ext cx="3780000" cy="2862191"/>
          </a:xfrm>
        </p:spPr>
        <p:txBody>
          <a:bodyPr>
            <a:normAutofit/>
          </a:bodyPr>
          <a:lstStyle>
            <a:lvl1pPr marL="136525" indent="-136525">
              <a:tabLst/>
              <a:defRPr sz="1000"/>
            </a:lvl1pPr>
            <a:lvl2pPr marL="582613" indent="-125413">
              <a:tabLst/>
              <a:defRPr sz="1000"/>
            </a:lvl2pPr>
            <a:lvl3pPr marL="1074738" indent="-160338">
              <a:tabLst/>
              <a:defRPr sz="1000"/>
            </a:lvl3pPr>
            <a:lvl4pPr marL="1520825" indent="-149225">
              <a:tabLst/>
              <a:defRPr sz="1000"/>
            </a:lvl4pPr>
            <a:lvl5pPr marL="1955800" indent="-127000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8A5E2592-EB71-464B-87EA-992AD7A94D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6596" y="1496003"/>
            <a:ext cx="3780000" cy="238638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B0B294E-F658-664D-9CE1-A4163AC233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0679" y="5035558"/>
            <a:ext cx="11461772" cy="1093780"/>
          </a:xfrm>
        </p:spPr>
        <p:txBody>
          <a:bodyPr>
            <a:normAutofit/>
          </a:bodyPr>
          <a:lstStyle>
            <a:lvl1pPr marL="136525" indent="-136525">
              <a:tabLst/>
              <a:defRPr sz="1000"/>
            </a:lvl1pPr>
            <a:lvl2pPr marL="582613" indent="-125413">
              <a:tabLst/>
              <a:defRPr sz="1000"/>
            </a:lvl2pPr>
            <a:lvl3pPr marL="1028700" indent="-114300">
              <a:tabLst/>
              <a:defRPr sz="1000"/>
            </a:lvl3pPr>
            <a:lvl4pPr marL="1474788" indent="-103188">
              <a:tabLst/>
              <a:defRPr sz="1000"/>
            </a:lvl4pPr>
            <a:lvl5pPr marL="1920875" indent="-92075">
              <a:tabLst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24ABB3F-5454-8946-99E3-B07DDB1B85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050" y="4740400"/>
            <a:ext cx="11461402" cy="223363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de-DE"/>
              <a:t>Headline, 12pt, </a:t>
            </a:r>
            <a:r>
              <a:rPr lang="de-DE" err="1"/>
              <a:t>Bold</a:t>
            </a:r>
            <a:endParaRPr lang="de-DE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A929486-0588-914D-B5D4-A1F67E2254F4}"/>
              </a:ext>
            </a:extLst>
          </p:cNvPr>
          <p:cNvCxnSpPr>
            <a:cxnSpLocks/>
          </p:cNvCxnSpPr>
          <p:nvPr userDrawn="1"/>
        </p:nvCxnSpPr>
        <p:spPr>
          <a:xfrm>
            <a:off x="348075" y="1725507"/>
            <a:ext cx="3780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14B700E1-3554-9B4F-9566-ED1FB6A686D7}"/>
              </a:ext>
            </a:extLst>
          </p:cNvPr>
          <p:cNvCxnSpPr>
            <a:cxnSpLocks/>
          </p:cNvCxnSpPr>
          <p:nvPr userDrawn="1"/>
        </p:nvCxnSpPr>
        <p:spPr>
          <a:xfrm>
            <a:off x="4181184" y="1721955"/>
            <a:ext cx="3780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FE81D20-727F-8049-8C7D-252236176F97}"/>
              </a:ext>
            </a:extLst>
          </p:cNvPr>
          <p:cNvCxnSpPr>
            <a:cxnSpLocks/>
          </p:cNvCxnSpPr>
          <p:nvPr userDrawn="1"/>
        </p:nvCxnSpPr>
        <p:spPr>
          <a:xfrm>
            <a:off x="8036226" y="1721954"/>
            <a:ext cx="3780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6899A5CC-E624-B74B-9036-7DE88CFFB6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451" y="4957251"/>
            <a:ext cx="11484000" cy="7626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00D95EDE-F375-7845-86AC-53B3DD05D5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50" y="730249"/>
            <a:ext cx="11485576" cy="4734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err="1"/>
              <a:t>Subtitle</a:t>
            </a:r>
            <a:r>
              <a:rPr lang="de-DE" sz="1600"/>
              <a:t>, Gill Sans MT, 16PT, </a:t>
            </a:r>
            <a:r>
              <a:rPr lang="de-DE" sz="1600" err="1"/>
              <a:t>Unbold</a:t>
            </a:r>
            <a:r>
              <a:rPr lang="de-DE" sz="1600"/>
              <a:t>, Caps Every First Letter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Each</a:t>
            </a:r>
            <a:r>
              <a:rPr lang="de-DE" sz="1600"/>
              <a:t> Word, </a:t>
            </a:r>
            <a:r>
              <a:rPr lang="de-DE" sz="1600" err="1"/>
              <a:t>maximum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lines</a:t>
            </a:r>
            <a:r>
              <a:rPr lang="de-DE" sz="1600"/>
              <a:t> </a:t>
            </a:r>
            <a:r>
              <a:rPr lang="de-DE" sz="1600" err="1"/>
              <a:t>allowed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  <a:r>
              <a:rPr lang="de-DE" sz="1600" err="1"/>
              <a:t>Lorem</a:t>
            </a:r>
            <a:r>
              <a:rPr lang="de-DE" sz="1600"/>
              <a:t> </a:t>
            </a:r>
            <a:r>
              <a:rPr lang="de-DE" sz="1600" err="1"/>
              <a:t>ipsum</a:t>
            </a:r>
            <a:r>
              <a:rPr lang="de-DE" sz="1600"/>
              <a:t>. 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6D55992-7E44-A047-909F-7039311F375D}"/>
              </a:ext>
            </a:extLst>
          </p:cNvPr>
          <p:cNvCxnSpPr>
            <a:cxnSpLocks/>
          </p:cNvCxnSpPr>
          <p:nvPr userDrawn="1"/>
        </p:nvCxnSpPr>
        <p:spPr>
          <a:xfrm>
            <a:off x="334963" y="74082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7962E4B-402B-AE47-AD06-0D589F5463EE}"/>
              </a:ext>
            </a:extLst>
          </p:cNvPr>
          <p:cNvCxnSpPr>
            <a:cxnSpLocks/>
          </p:cNvCxnSpPr>
          <p:nvPr userDrawn="1"/>
        </p:nvCxnSpPr>
        <p:spPr>
          <a:xfrm>
            <a:off x="334963" y="6391460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D8B51A42-DF65-AD48-98F0-88E732B5BDC1}"/>
              </a:ext>
            </a:extLst>
          </p:cNvPr>
          <p:cNvCxnSpPr>
            <a:cxnSpLocks/>
          </p:cNvCxnSpPr>
          <p:nvPr userDrawn="1"/>
        </p:nvCxnSpPr>
        <p:spPr>
          <a:xfrm>
            <a:off x="334775" y="1172818"/>
            <a:ext cx="11485562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41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0F4E61-BB57-A44D-A85E-0231B3E8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039" y="365126"/>
            <a:ext cx="1148556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SLIDE TITLE, GILL SANS MT, 24PT, BOLD, CAPS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A5E65C-2E16-AA4C-8944-0A3E99825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68414"/>
            <a:ext cx="11485562" cy="50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2E4F9D-3563-9740-BCFA-07FECE691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423139"/>
            <a:ext cx="882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0E9B08-9052-7146-A3EC-305FD9EFD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1057" y="6483077"/>
            <a:ext cx="509468" cy="305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B6A8F-877D-B848-8319-91A2858612DB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63FB7E1-900B-B64D-9271-83532540BCAF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52847" y="395094"/>
            <a:ext cx="519244" cy="3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6" r:id="rId3"/>
    <p:sldLayoutId id="2147483671" r:id="rId4"/>
    <p:sldLayoutId id="2147483650" r:id="rId5"/>
    <p:sldLayoutId id="2147483660" r:id="rId6"/>
    <p:sldLayoutId id="2147483675" r:id="rId7"/>
    <p:sldLayoutId id="2147483672" r:id="rId8"/>
    <p:sldLayoutId id="2147483667" r:id="rId9"/>
    <p:sldLayoutId id="2147483674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  <p15:guide id="7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A_4DB9A4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pixabay.com/en/medal-bronze-award-championship-1622549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2" Type="http://schemas.openxmlformats.org/officeDocument/2006/relationships/hyperlink" Target="https://github.com/digital-venture-consultants/dvc-react-todolist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hyperlink" Target="https://pixabay.com/en/medal-silver-award-competition-1622529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hyperlink" Target="https://pixabay.com/de/troph%C3%A4e-gold-pokal-gelb-muster-30968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6">
            <a:extLst>
              <a:ext uri="{FF2B5EF4-FFF2-40B4-BE49-F238E27FC236}">
                <a16:creationId xmlns:a16="http://schemas.microsoft.com/office/drawing/2014/main" id="{A05E3F6C-CAAE-3642-9409-9FB1FA1BB871}"/>
              </a:ext>
            </a:extLst>
          </p:cNvPr>
          <p:cNvSpPr/>
          <p:nvPr/>
        </p:nvSpPr>
        <p:spPr>
          <a:xfrm>
            <a:off x="-11130" y="-304"/>
            <a:ext cx="12214259" cy="6858304"/>
          </a:xfrm>
          <a:prstGeom prst="rect">
            <a:avLst/>
          </a:prstGeom>
          <a:gradFill>
            <a:gsLst>
              <a:gs pos="59000">
                <a:srgbClr val="09243F"/>
              </a:gs>
              <a:gs pos="100000">
                <a:srgbClr val="114D8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/>
          </a:p>
        </p:txBody>
      </p:sp>
      <p:pic>
        <p:nvPicPr>
          <p:cNvPr id="11" name="Grafik 10" descr="Ein Bild, das Himmel, draußen, Gebäude, Stadt enthält.&#10;&#10;Automatisch generierte Beschreibung">
            <a:extLst>
              <a:ext uri="{FF2B5EF4-FFF2-40B4-BE49-F238E27FC236}">
                <a16:creationId xmlns:a16="http://schemas.microsoft.com/office/drawing/2014/main" id="{769BEA78-6217-5142-9507-7FE794919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45"/>
          <a:stretch/>
        </p:blipFill>
        <p:spPr>
          <a:xfrm>
            <a:off x="-2307" y="-304"/>
            <a:ext cx="5397729" cy="6858001"/>
          </a:xfrm>
          <a:prstGeom prst="rect">
            <a:avLst/>
          </a:prstGeom>
        </p:spPr>
      </p:pic>
      <p:sp>
        <p:nvSpPr>
          <p:cNvPr id="33" name="Rechteck 6">
            <a:extLst>
              <a:ext uri="{FF2B5EF4-FFF2-40B4-BE49-F238E27FC236}">
                <a16:creationId xmlns:a16="http://schemas.microsoft.com/office/drawing/2014/main" id="{256FAD33-070B-1F47-800F-08AD0F67680F}"/>
              </a:ext>
            </a:extLst>
          </p:cNvPr>
          <p:cNvSpPr/>
          <p:nvPr/>
        </p:nvSpPr>
        <p:spPr>
          <a:xfrm rot="5400000">
            <a:off x="4743622" y="665732"/>
            <a:ext cx="6858304" cy="5405628"/>
          </a:xfrm>
          <a:prstGeom prst="rect">
            <a:avLst/>
          </a:prstGeom>
          <a:gradFill>
            <a:gsLst>
              <a:gs pos="100000">
                <a:srgbClr val="09243F">
                  <a:lumMod val="82000"/>
                  <a:alpha val="44000"/>
                </a:srgbClr>
              </a:gs>
              <a:gs pos="100000">
                <a:srgbClr val="0823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B0E3AC4-B744-A840-B3BE-FA293512356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099" y="456298"/>
            <a:ext cx="4186002" cy="3104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C9C795CC-D165-5F4A-AE64-6A6A2A2E22E6}"/>
              </a:ext>
            </a:extLst>
          </p:cNvPr>
          <p:cNvSpPr/>
          <p:nvPr/>
        </p:nvSpPr>
        <p:spPr>
          <a:xfrm>
            <a:off x="6366826" y="3116995"/>
            <a:ext cx="5483084" cy="1389061"/>
          </a:xfrm>
          <a:prstGeom prst="rect">
            <a:avLst/>
          </a:prstGeom>
          <a:solidFill>
            <a:srgbClr val="D3CAB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ECF0583-098C-E148-8937-7A0E1F351072}"/>
              </a:ext>
            </a:extLst>
          </p:cNvPr>
          <p:cNvSpPr/>
          <p:nvPr/>
        </p:nvSpPr>
        <p:spPr>
          <a:xfrm>
            <a:off x="4572429" y="2676108"/>
            <a:ext cx="6935391" cy="1389061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6">
            <a:extLst>
              <a:ext uri="{FF2B5EF4-FFF2-40B4-BE49-F238E27FC236}">
                <a16:creationId xmlns:a16="http://schemas.microsoft.com/office/drawing/2014/main" id="{E1282D1A-3EBD-6D41-9022-CA06CFE0C255}"/>
              </a:ext>
            </a:extLst>
          </p:cNvPr>
          <p:cNvSpPr/>
          <p:nvPr/>
        </p:nvSpPr>
        <p:spPr>
          <a:xfrm>
            <a:off x="5506769" y="2578586"/>
            <a:ext cx="5605731" cy="485155"/>
          </a:xfrm>
          <a:prstGeom prst="rect">
            <a:avLst/>
          </a:prstGeom>
          <a:solidFill>
            <a:srgbClr val="08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92ADA2B3-951B-A74E-8527-830D4D34CDAB}"/>
              </a:ext>
            </a:extLst>
          </p:cNvPr>
          <p:cNvSpPr/>
          <p:nvPr/>
        </p:nvSpPr>
        <p:spPr>
          <a:xfrm>
            <a:off x="5506769" y="2257090"/>
            <a:ext cx="5605731" cy="838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>
                <a:solidFill>
                  <a:schemeClr val="bg1"/>
                </a:solidFill>
              </a:rPr>
              <a:t>DIGITAL VENTURE CONSULTANTS</a:t>
            </a:r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70B6DFB8-4A3D-1940-9296-1B8B9257E707}"/>
              </a:ext>
            </a:extLst>
          </p:cNvPr>
          <p:cNvSpPr txBox="1">
            <a:spLocks/>
          </p:cNvSpPr>
          <p:nvPr/>
        </p:nvSpPr>
        <p:spPr>
          <a:xfrm>
            <a:off x="8309634" y="3702983"/>
            <a:ext cx="3540276" cy="48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chemeClr val="bg1"/>
                </a:solidFill>
              </a:rPr>
              <a:t>API Vergleich mal anders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E76BAF7D-DD18-7640-BD16-74DA57C51AB9}"/>
              </a:ext>
            </a:extLst>
          </p:cNvPr>
          <p:cNvSpPr txBox="1">
            <a:spLocks/>
          </p:cNvSpPr>
          <p:nvPr/>
        </p:nvSpPr>
        <p:spPr>
          <a:xfrm>
            <a:off x="5756179" y="6507618"/>
            <a:ext cx="5751641" cy="37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</a:rPr>
              <a:t>Benjamin Killer | 2024</a:t>
            </a:r>
          </a:p>
        </p:txBody>
      </p:sp>
      <p:sp>
        <p:nvSpPr>
          <p:cNvPr id="2" name="Dreieck 1">
            <a:extLst>
              <a:ext uri="{FF2B5EF4-FFF2-40B4-BE49-F238E27FC236}">
                <a16:creationId xmlns:a16="http://schemas.microsoft.com/office/drawing/2014/main" id="{98E49BE4-989F-EEC2-8F03-9CB482733485}"/>
              </a:ext>
            </a:extLst>
          </p:cNvPr>
          <p:cNvSpPr/>
          <p:nvPr/>
        </p:nvSpPr>
        <p:spPr>
          <a:xfrm rot="16200000">
            <a:off x="13214" y="627394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reieck 2">
            <a:extLst>
              <a:ext uri="{FF2B5EF4-FFF2-40B4-BE49-F238E27FC236}">
                <a16:creationId xmlns:a16="http://schemas.microsoft.com/office/drawing/2014/main" id="{FB4F01C1-D0B4-0E2E-754E-F8A9CB91BB11}"/>
              </a:ext>
            </a:extLst>
          </p:cNvPr>
          <p:cNvSpPr/>
          <p:nvPr/>
        </p:nvSpPr>
        <p:spPr>
          <a:xfrm rot="16200000">
            <a:off x="11020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FDCE1D54-A710-96A3-1E1D-1037DF1C91BA}"/>
              </a:ext>
            </a:extLst>
          </p:cNvPr>
          <p:cNvSpPr/>
          <p:nvPr/>
        </p:nvSpPr>
        <p:spPr>
          <a:xfrm rot="16200000">
            <a:off x="615766" y="598852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Dreieck 4">
            <a:extLst>
              <a:ext uri="{FF2B5EF4-FFF2-40B4-BE49-F238E27FC236}">
                <a16:creationId xmlns:a16="http://schemas.microsoft.com/office/drawing/2014/main" id="{D5FFC1FF-9962-3426-6296-91D725B622AE}"/>
              </a:ext>
            </a:extLst>
          </p:cNvPr>
          <p:cNvSpPr/>
          <p:nvPr/>
        </p:nvSpPr>
        <p:spPr>
          <a:xfrm rot="16200000">
            <a:off x="615766" y="657786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386F20E5-6FEF-41BA-8783-5791B8CBB004}"/>
              </a:ext>
            </a:extLst>
          </p:cNvPr>
          <p:cNvSpPr/>
          <p:nvPr/>
        </p:nvSpPr>
        <p:spPr>
          <a:xfrm rot="16200000">
            <a:off x="615766" y="539918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5312FE57-A58A-37E9-1F0E-655B2E12110A}"/>
              </a:ext>
            </a:extLst>
          </p:cNvPr>
          <p:cNvSpPr/>
          <p:nvPr/>
        </p:nvSpPr>
        <p:spPr>
          <a:xfrm rot="16200000">
            <a:off x="11019" y="5117212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39E2A077-C0D0-A357-C49F-D1D4CC153FA8}"/>
              </a:ext>
            </a:extLst>
          </p:cNvPr>
          <p:cNvSpPr/>
          <p:nvPr/>
        </p:nvSpPr>
        <p:spPr>
          <a:xfrm rot="16200000">
            <a:off x="1213033" y="629244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84F53F28-8A57-3D55-DE15-4C4D6EF6DAA6}"/>
              </a:ext>
            </a:extLst>
          </p:cNvPr>
          <p:cNvSpPr/>
          <p:nvPr/>
        </p:nvSpPr>
        <p:spPr>
          <a:xfrm rot="16200000">
            <a:off x="1218318" y="569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Dreieck 9">
            <a:extLst>
              <a:ext uri="{FF2B5EF4-FFF2-40B4-BE49-F238E27FC236}">
                <a16:creationId xmlns:a16="http://schemas.microsoft.com/office/drawing/2014/main" id="{DDBB08A5-3AB7-A415-6282-F49481EACF2B}"/>
              </a:ext>
            </a:extLst>
          </p:cNvPr>
          <p:cNvSpPr/>
          <p:nvPr/>
        </p:nvSpPr>
        <p:spPr>
          <a:xfrm rot="16200000">
            <a:off x="1810300" y="6007025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reieck 11">
            <a:extLst>
              <a:ext uri="{FF2B5EF4-FFF2-40B4-BE49-F238E27FC236}">
                <a16:creationId xmlns:a16="http://schemas.microsoft.com/office/drawing/2014/main" id="{7BDD0235-07F6-7D4A-9F7E-28BC11655A3C}"/>
              </a:ext>
            </a:extLst>
          </p:cNvPr>
          <p:cNvSpPr/>
          <p:nvPr/>
        </p:nvSpPr>
        <p:spPr>
          <a:xfrm rot="16200000">
            <a:off x="1810300" y="6591556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D326BE41-60D6-0C90-6433-C6F5FA9B7C43}"/>
              </a:ext>
            </a:extLst>
          </p:cNvPr>
          <p:cNvSpPr/>
          <p:nvPr/>
        </p:nvSpPr>
        <p:spPr>
          <a:xfrm rot="16200000">
            <a:off x="1813841" y="541287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670914A9-2326-B1B0-812E-4A3AB272FD43}"/>
              </a:ext>
            </a:extLst>
          </p:cNvPr>
          <p:cNvSpPr/>
          <p:nvPr/>
        </p:nvSpPr>
        <p:spPr>
          <a:xfrm rot="16200000">
            <a:off x="615766" y="48190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reieck 15">
            <a:extLst>
              <a:ext uri="{FF2B5EF4-FFF2-40B4-BE49-F238E27FC236}">
                <a16:creationId xmlns:a16="http://schemas.microsoft.com/office/drawing/2014/main" id="{12BB52F5-A486-71C7-41D3-4600BB23007C}"/>
              </a:ext>
            </a:extLst>
          </p:cNvPr>
          <p:cNvSpPr/>
          <p:nvPr/>
        </p:nvSpPr>
        <p:spPr>
          <a:xfrm rot="16200000">
            <a:off x="1213033" y="511376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ACDA7CD2-717C-86E0-FF22-11C8289566E4}"/>
              </a:ext>
            </a:extLst>
          </p:cNvPr>
          <p:cNvSpPr/>
          <p:nvPr/>
        </p:nvSpPr>
        <p:spPr>
          <a:xfrm rot="16200000">
            <a:off x="1810300" y="482829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Dreieck 17">
            <a:extLst>
              <a:ext uri="{FF2B5EF4-FFF2-40B4-BE49-F238E27FC236}">
                <a16:creationId xmlns:a16="http://schemas.microsoft.com/office/drawing/2014/main" id="{885D133E-225B-9900-3DE9-D03DE2D08C43}"/>
              </a:ext>
            </a:extLst>
          </p:cNvPr>
          <p:cNvSpPr/>
          <p:nvPr/>
        </p:nvSpPr>
        <p:spPr>
          <a:xfrm rot="16200000">
            <a:off x="-1745" y="454124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4A44CE01-0707-9E46-1033-07A218757508}"/>
              </a:ext>
            </a:extLst>
          </p:cNvPr>
          <p:cNvSpPr/>
          <p:nvPr/>
        </p:nvSpPr>
        <p:spPr>
          <a:xfrm rot="16200000">
            <a:off x="2411108" y="631150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reieck 19">
            <a:extLst>
              <a:ext uri="{FF2B5EF4-FFF2-40B4-BE49-F238E27FC236}">
                <a16:creationId xmlns:a16="http://schemas.microsoft.com/office/drawing/2014/main" id="{CEDD136E-80D1-AA67-F360-29E42276DB2C}"/>
              </a:ext>
            </a:extLst>
          </p:cNvPr>
          <p:cNvSpPr/>
          <p:nvPr/>
        </p:nvSpPr>
        <p:spPr>
          <a:xfrm rot="16200000">
            <a:off x="2409364" y="5718937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A9E96E23-DC4E-F3A1-5D2F-AA33391CA59A}"/>
              </a:ext>
            </a:extLst>
          </p:cNvPr>
          <p:cNvSpPr/>
          <p:nvPr/>
        </p:nvSpPr>
        <p:spPr>
          <a:xfrm rot="16200000">
            <a:off x="3013714" y="5449698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Dreieck 21">
            <a:extLst>
              <a:ext uri="{FF2B5EF4-FFF2-40B4-BE49-F238E27FC236}">
                <a16:creationId xmlns:a16="http://schemas.microsoft.com/office/drawing/2014/main" id="{EA3BD383-B978-92BC-2F71-ED534F5A1372}"/>
              </a:ext>
            </a:extLst>
          </p:cNvPr>
          <p:cNvSpPr/>
          <p:nvPr/>
        </p:nvSpPr>
        <p:spPr>
          <a:xfrm rot="16200000">
            <a:off x="2420331" y="5145659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Dreieck 23">
            <a:extLst>
              <a:ext uri="{FF2B5EF4-FFF2-40B4-BE49-F238E27FC236}">
                <a16:creationId xmlns:a16="http://schemas.microsoft.com/office/drawing/2014/main" id="{8D4FCE07-5FE1-B268-9A23-095D60567346}"/>
              </a:ext>
            </a:extLst>
          </p:cNvPr>
          <p:cNvSpPr/>
          <p:nvPr/>
        </p:nvSpPr>
        <p:spPr>
          <a:xfrm rot="16200000">
            <a:off x="3004834" y="659583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951EFD3-F6D3-355A-3DEC-B1125FE28879}"/>
              </a:ext>
            </a:extLst>
          </p:cNvPr>
          <p:cNvSpPr/>
          <p:nvPr/>
        </p:nvSpPr>
        <p:spPr>
          <a:xfrm rot="16200000">
            <a:off x="3013714" y="6026083"/>
            <a:ext cx="570839" cy="597267"/>
          </a:xfrm>
          <a:prstGeom prst="triangle">
            <a:avLst/>
          </a:prstGeom>
          <a:noFill/>
          <a:ln>
            <a:solidFill>
              <a:srgbClr val="81E5DC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0117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CD6A1-2A7C-139A-16E8-783AC76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4FD9-4EE9-BAB2-0954-E23DB019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10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C47C1-951A-1EE8-B44F-B5D674ED6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K6: </a:t>
            </a:r>
            <a:r>
              <a:rPr lang="de-DE" dirty="0" err="1"/>
              <a:t>max</a:t>
            </a:r>
            <a:r>
              <a:rPr lang="de-DE" dirty="0"/>
              <a:t> 500 Virtuelle User (</a:t>
            </a:r>
            <a:r>
              <a:rPr lang="de-DE" dirty="0" err="1"/>
              <a:t>Vus</a:t>
            </a:r>
            <a:r>
              <a:rPr lang="de-DE" dirty="0"/>
              <a:t>) in einer Schleife für 1m0s (POST und GET je 30Sekunden)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A1039E3-370D-A6FD-38D4-9C53777C7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53931"/>
              </p:ext>
            </p:extLst>
          </p:nvPr>
        </p:nvGraphicFramePr>
        <p:xfrm>
          <a:off x="334963" y="1484314"/>
          <a:ext cx="3122221" cy="4643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AEC46CA-57FC-9CEB-3961-77A8CCEE1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626303"/>
              </p:ext>
            </p:extLst>
          </p:nvPr>
        </p:nvGraphicFramePr>
        <p:xfrm>
          <a:off x="3827987" y="1450118"/>
          <a:ext cx="3584158" cy="471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42DD097-304C-5D36-4ABE-90166D02A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259381"/>
              </p:ext>
            </p:extLst>
          </p:nvPr>
        </p:nvGraphicFramePr>
        <p:xfrm>
          <a:off x="7782949" y="1413886"/>
          <a:ext cx="3528108" cy="471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470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EDDAD-E701-13BF-8FFB-B558FE50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F06E03-D6B1-CA01-1930-9A061790F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Repo: 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https://github.com/digital-venture-consultants/dvc-react-todolist</a:t>
            </a:r>
            <a:endParaRPr lang="de-DE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de-DE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In diesem Test ist </a:t>
            </a:r>
            <a:r>
              <a:rPr lang="de-DE" dirty="0" err="1">
                <a:solidFill>
                  <a:schemeClr val="bg1">
                    <a:lumMod val="10000"/>
                  </a:schemeClr>
                </a:solidFill>
              </a:rPr>
              <a:t>Golang</a:t>
            </a: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 in fast allen Punkten effizienter, dennoch gibt es hier ein ABER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Die Ergebnisse beziehen sich auf ein kleines Beispiel, dass in keine Realität widerspiegelt.</a:t>
            </a:r>
          </a:p>
          <a:p>
            <a:pPr marL="0" indent="0">
              <a:buNone/>
            </a:pPr>
            <a:endParaRPr lang="de-DE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Gebt es Möglichkeiten um die Vergleichbarkeit zu verbessern? Ja!</a:t>
            </a:r>
          </a:p>
          <a:p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APIs Optimieren</a:t>
            </a:r>
          </a:p>
          <a:p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Bessere Szenarien ausarbeiten</a:t>
            </a:r>
          </a:p>
          <a:p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Evtl. weitere APIs einbeziehen, um einen besseren Überblick zu erhalten</a:t>
            </a:r>
          </a:p>
          <a:p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Auf realen Testumgebungen testen, ohne eine künstliche Limitierung zu erzeugen</a:t>
            </a:r>
          </a:p>
          <a:p>
            <a:r>
              <a:rPr lang="de-DE" dirty="0">
                <a:solidFill>
                  <a:schemeClr val="bg1">
                    <a:lumMod val="10000"/>
                  </a:schemeClr>
                </a:solidFill>
              </a:rPr>
              <a:t>Mehr Erfahrung in den Sprachen/ Tools sammeln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815AEB-BFF0-08D3-26C8-418E4942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11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416502-EBF9-B81D-4FA0-283165871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3720B94-185B-CD50-B12C-B53FEDDB16CF}"/>
              </a:ext>
            </a:extLst>
          </p:cNvPr>
          <p:cNvSpPr/>
          <p:nvPr/>
        </p:nvSpPr>
        <p:spPr>
          <a:xfrm>
            <a:off x="7145980" y="1571660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de-DE" b="1" dirty="0">
              <a:solidFill>
                <a:srgbClr val="515151"/>
              </a:solidFill>
            </a:endParaRPr>
          </a:p>
        </p:txBody>
      </p:sp>
      <p:sp>
        <p:nvSpPr>
          <p:cNvPr id="9" name="Rechtwinkliges Dreieck 8">
            <a:extLst>
              <a:ext uri="{FF2B5EF4-FFF2-40B4-BE49-F238E27FC236}">
                <a16:creationId xmlns:a16="http://schemas.microsoft.com/office/drawing/2014/main" id="{0D1368ED-02C4-3E36-4D61-1E97CBC8135C}"/>
              </a:ext>
            </a:extLst>
          </p:cNvPr>
          <p:cNvSpPr/>
          <p:nvPr/>
        </p:nvSpPr>
        <p:spPr>
          <a:xfrm>
            <a:off x="7139050" y="2714467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2" descr="The Go Programming Language">
            <a:extLst>
              <a:ext uri="{FF2B5EF4-FFF2-40B4-BE49-F238E27FC236}">
                <a16:creationId xmlns:a16="http://schemas.microsoft.com/office/drawing/2014/main" id="{905CBB41-3AFB-59DE-CD09-A3A8551D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99" y="1621646"/>
            <a:ext cx="1396688" cy="123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DB69C98-923F-13E0-B0EF-32FC2513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385" y="1484312"/>
            <a:ext cx="954761" cy="13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92CAEAA-5AD1-8728-EC47-464810263D46}"/>
              </a:ext>
            </a:extLst>
          </p:cNvPr>
          <p:cNvSpPr/>
          <p:nvPr/>
        </p:nvSpPr>
        <p:spPr>
          <a:xfrm>
            <a:off x="7145980" y="3158537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r>
              <a:rPr lang="de-DE" sz="1600" b="1" dirty="0">
                <a:solidFill>
                  <a:srgbClr val="515151"/>
                </a:solidFill>
                <a:ea typeface="Gill Sans"/>
                <a:cs typeface="Gill Sans"/>
                <a:sym typeface="Gill Sans"/>
              </a:rPr>
              <a:t>  </a:t>
            </a:r>
            <a:endParaRPr lang="de-DE" b="1" dirty="0">
              <a:solidFill>
                <a:srgbClr val="515151"/>
              </a:solidFill>
              <a:cs typeface="Gill Sans"/>
            </a:endParaRPr>
          </a:p>
        </p:txBody>
      </p:sp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28535D2C-070F-BEC5-FCCF-AEA3029DE4E9}"/>
              </a:ext>
            </a:extLst>
          </p:cNvPr>
          <p:cNvSpPr/>
          <p:nvPr/>
        </p:nvSpPr>
        <p:spPr>
          <a:xfrm>
            <a:off x="7139050" y="4301344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A9553ED1-4368-0FEC-5214-868AC427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88" y="3261384"/>
            <a:ext cx="551798" cy="10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Web Security Training with Spring Boot - inovex GmbH">
            <a:extLst>
              <a:ext uri="{FF2B5EF4-FFF2-40B4-BE49-F238E27FC236}">
                <a16:creationId xmlns:a16="http://schemas.microsoft.com/office/drawing/2014/main" id="{B11B74E1-7B65-8168-27E5-AF7292EF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84" y="3389837"/>
            <a:ext cx="911877" cy="9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713EB20A-0F96-0571-82CA-5623C5D2606D}"/>
              </a:ext>
            </a:extLst>
          </p:cNvPr>
          <p:cNvSpPr/>
          <p:nvPr/>
        </p:nvSpPr>
        <p:spPr>
          <a:xfrm>
            <a:off x="7139050" y="4746275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de-DE" b="1" dirty="0">
              <a:solidFill>
                <a:srgbClr val="515151"/>
              </a:solidFill>
            </a:endParaRPr>
          </a:p>
        </p:txBody>
      </p:sp>
      <p:sp>
        <p:nvSpPr>
          <p:cNvPr id="19" name="Rechtwinkliges Dreieck 18">
            <a:extLst>
              <a:ext uri="{FF2B5EF4-FFF2-40B4-BE49-F238E27FC236}">
                <a16:creationId xmlns:a16="http://schemas.microsoft.com/office/drawing/2014/main" id="{49F783AE-1163-AE6F-40EE-1B7A8E022A44}"/>
              </a:ext>
            </a:extLst>
          </p:cNvPr>
          <p:cNvSpPr/>
          <p:nvPr/>
        </p:nvSpPr>
        <p:spPr>
          <a:xfrm>
            <a:off x="7144820" y="5889082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0" descr="How To Setup An Express Server. In my quest to become a well ...">
            <a:extLst>
              <a:ext uri="{FF2B5EF4-FFF2-40B4-BE49-F238E27FC236}">
                <a16:creationId xmlns:a16="http://schemas.microsoft.com/office/drawing/2014/main" id="{8C7912F7-2E3C-31F5-1F02-24A45279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219" y="4973592"/>
            <a:ext cx="1665253" cy="9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 descr="Ein Bild, das Stilllebenfotografie, Teekanne, Töpferware, Serviergeschirr enthält.&#10;&#10;Automatisch generierte Beschreibung">
            <a:extLst>
              <a:ext uri="{FF2B5EF4-FFF2-40B4-BE49-F238E27FC236}">
                <a16:creationId xmlns:a16="http://schemas.microsoft.com/office/drawing/2014/main" id="{ECED8590-CF60-5CC3-56CB-E98551345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517861">
            <a:off x="6728319" y="1249180"/>
            <a:ext cx="954761" cy="939843"/>
          </a:xfrm>
          <a:prstGeom prst="rect">
            <a:avLst/>
          </a:prstGeom>
        </p:spPr>
      </p:pic>
      <p:pic>
        <p:nvPicPr>
          <p:cNvPr id="24" name="Grafik 23" descr="Ein Bild, das Medaille, Symbol, Emblem, Goldmedaille enthält.&#10;&#10;Automatisch generierte Beschreibung">
            <a:extLst>
              <a:ext uri="{FF2B5EF4-FFF2-40B4-BE49-F238E27FC236}">
                <a16:creationId xmlns:a16="http://schemas.microsoft.com/office/drawing/2014/main" id="{8BF2F808-5953-07D6-CE5E-3144C4D791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108413" y="3157781"/>
            <a:ext cx="729694" cy="729694"/>
          </a:xfrm>
          <a:prstGeom prst="rect">
            <a:avLst/>
          </a:prstGeom>
        </p:spPr>
      </p:pic>
      <p:pic>
        <p:nvPicPr>
          <p:cNvPr id="26" name="Grafik 25" descr="Ein Bild, das Medaille, Symbol, Gold, Goldmedaille enthält.&#10;&#10;Automatisch generierte Beschreibung">
            <a:extLst>
              <a:ext uri="{FF2B5EF4-FFF2-40B4-BE49-F238E27FC236}">
                <a16:creationId xmlns:a16="http://schemas.microsoft.com/office/drawing/2014/main" id="{987FCF3E-A1E7-F99B-4FD9-E36022D15F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103072" y="4743922"/>
            <a:ext cx="704865" cy="7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0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47AA3-2ABB-AC9D-19C8-9B7105AC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2CCACB-A772-AC40-AF32-D1451166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1500" b="1" dirty="0"/>
              <a:t>Aufbau:</a:t>
            </a:r>
          </a:p>
          <a:p>
            <a:pPr marL="0" indent="0">
              <a:buNone/>
            </a:pPr>
            <a:r>
              <a:rPr lang="de-DE" dirty="0"/>
              <a:t>CRUD API</a:t>
            </a:r>
          </a:p>
          <a:p>
            <a:pPr marL="0" indent="0">
              <a:buNone/>
            </a:pPr>
            <a:r>
              <a:rPr lang="de-DE" dirty="0"/>
              <a:t>Jede API muss Daten </a:t>
            </a:r>
            <a:r>
              <a:rPr lang="de-DE" dirty="0" err="1"/>
              <a:t>cachen</a:t>
            </a:r>
            <a:r>
              <a:rPr lang="de-DE" dirty="0"/>
              <a:t> (keine DB-Anbindung)</a:t>
            </a:r>
          </a:p>
          <a:p>
            <a:pPr marL="0" indent="0">
              <a:buNone/>
            </a:pPr>
            <a:r>
              <a:rPr lang="de-DE" dirty="0"/>
              <a:t>	Einfaches Array mit Objekten </a:t>
            </a:r>
          </a:p>
          <a:p>
            <a:pPr marL="0" indent="0">
              <a:buNone/>
            </a:pPr>
            <a:r>
              <a:rPr lang="de-DE" dirty="0"/>
              <a:t>Vergleichbarkeit herstellen durch Docker und Ressourcen Limitierung</a:t>
            </a:r>
          </a:p>
          <a:p>
            <a:pPr marL="0" indent="0">
              <a:buNone/>
            </a:pPr>
            <a:r>
              <a:rPr lang="de-DE" dirty="0"/>
              <a:t>Keine Optimierungen dürfen manuell angewendet werden. Um ungleiches wissen auszugleichen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500" b="1" dirty="0"/>
              <a:t>Messtools: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Loadtest</a:t>
            </a:r>
            <a:r>
              <a:rPr lang="de-DE" dirty="0"/>
              <a:t>: Spike Tests – 10 Sekunden müssen 2000 Request abgearbeitet werden (</a:t>
            </a:r>
            <a:r>
              <a:rPr lang="de-DE" dirty="0" err="1"/>
              <a:t>nodeJs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K6: Last Test – Mehrer Virtuelle User führen einen POST und GET Request durch innerhalb von 30 Sekunden (</a:t>
            </a:r>
            <a:r>
              <a:rPr lang="de-DE" dirty="0" err="1"/>
              <a:t>golang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500" b="1" dirty="0"/>
              <a:t>Ziel:</a:t>
            </a:r>
          </a:p>
          <a:p>
            <a:pPr marL="0" indent="0">
              <a:buNone/>
            </a:pPr>
            <a:r>
              <a:rPr lang="de-DE" dirty="0"/>
              <a:t>Performance unterschiede erkennen.</a:t>
            </a:r>
          </a:p>
          <a:p>
            <a:pPr marL="0" indent="0">
              <a:buNone/>
            </a:pPr>
            <a:r>
              <a:rPr lang="de-DE" dirty="0"/>
              <a:t>Wie viel Ressourcen benötigt die jeweilige API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28CD-C353-9604-542C-EC2E756A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212473-B529-2FB9-F14F-953B191912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Messbarkeit in Bereichen der 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C5AE1F-93EC-F8DC-700F-32D703B4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5" y="3490181"/>
            <a:ext cx="2245966" cy="4481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E07F7C-1916-E848-DA72-801902D4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4201463"/>
            <a:ext cx="595570" cy="4481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F30D55A-A068-F5BA-F8BD-CC369E29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68" y="1484312"/>
            <a:ext cx="2826477" cy="21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5B5D08-76A4-634C-8660-149F7FD9669A}"/>
              </a:ext>
            </a:extLst>
          </p:cNvPr>
          <p:cNvCxnSpPr/>
          <p:nvPr/>
        </p:nvCxnSpPr>
        <p:spPr>
          <a:xfrm>
            <a:off x="8722445" y="3226407"/>
            <a:ext cx="0" cy="2367111"/>
          </a:xfrm>
          <a:prstGeom prst="line">
            <a:avLst/>
          </a:prstGeom>
          <a:ln>
            <a:solidFill>
              <a:srgbClr val="D3C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8F7607C-6FA2-D748-A692-9217D5404282}"/>
              </a:ext>
            </a:extLst>
          </p:cNvPr>
          <p:cNvCxnSpPr/>
          <p:nvPr/>
        </p:nvCxnSpPr>
        <p:spPr>
          <a:xfrm>
            <a:off x="4879471" y="3226407"/>
            <a:ext cx="0" cy="2367111"/>
          </a:xfrm>
          <a:prstGeom prst="line">
            <a:avLst/>
          </a:prstGeom>
          <a:ln>
            <a:solidFill>
              <a:srgbClr val="D3C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05AFC1F-689B-4340-81D4-E1DAD444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APIs</a:t>
            </a:r>
            <a:endParaRPr lang="de-DE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C54EA8-8B02-2143-8FAE-CF9BDEEB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C7A913-FEBC-E949-976C-10D7C3CCA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1113" indent="-11113"/>
            <a:r>
              <a:rPr lang="de-DE" dirty="0">
                <a:solidFill>
                  <a:srgbClr val="1D1C1D"/>
                </a:solidFill>
              </a:rPr>
              <a:t>Übersicht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E738545-E070-5E46-AF40-60CAFEC8861E}"/>
              </a:ext>
            </a:extLst>
          </p:cNvPr>
          <p:cNvSpPr/>
          <p:nvPr/>
        </p:nvSpPr>
        <p:spPr>
          <a:xfrm>
            <a:off x="845388" y="1619653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de-DE" b="1" dirty="0">
              <a:solidFill>
                <a:srgbClr val="515151"/>
              </a:solidFill>
            </a:endParaRPr>
          </a:p>
        </p:txBody>
      </p:sp>
      <p:sp>
        <p:nvSpPr>
          <p:cNvPr id="6" name="Rechtwinkliges Dreieck 5">
            <a:extLst>
              <a:ext uri="{FF2B5EF4-FFF2-40B4-BE49-F238E27FC236}">
                <a16:creationId xmlns:a16="http://schemas.microsoft.com/office/drawing/2014/main" id="{CB85D8B0-13AC-D44C-A6EB-CE92D5D024FA}"/>
              </a:ext>
            </a:extLst>
          </p:cNvPr>
          <p:cNvSpPr/>
          <p:nvPr/>
        </p:nvSpPr>
        <p:spPr>
          <a:xfrm>
            <a:off x="838458" y="2762460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950E6B-F26D-3A41-A02C-3BFB7606C5CA}"/>
              </a:ext>
            </a:extLst>
          </p:cNvPr>
          <p:cNvSpPr/>
          <p:nvPr/>
        </p:nvSpPr>
        <p:spPr>
          <a:xfrm>
            <a:off x="4638994" y="1645741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de-DE" b="1" dirty="0">
              <a:solidFill>
                <a:srgbClr val="515151"/>
              </a:solidFill>
            </a:endParaRPr>
          </a:p>
        </p:txBody>
      </p:sp>
      <p:sp>
        <p:nvSpPr>
          <p:cNvPr id="8" name="Rechtwinkliges Dreieck 7">
            <a:extLst>
              <a:ext uri="{FF2B5EF4-FFF2-40B4-BE49-F238E27FC236}">
                <a16:creationId xmlns:a16="http://schemas.microsoft.com/office/drawing/2014/main" id="{908B9E9B-AC16-A844-AA61-5AE6A6BB91A8}"/>
              </a:ext>
            </a:extLst>
          </p:cNvPr>
          <p:cNvSpPr/>
          <p:nvPr/>
        </p:nvSpPr>
        <p:spPr>
          <a:xfrm>
            <a:off x="4644764" y="2788548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83893F-2681-FF4B-ADDA-1AE0AC9DDC0F}"/>
              </a:ext>
            </a:extLst>
          </p:cNvPr>
          <p:cNvSpPr/>
          <p:nvPr/>
        </p:nvSpPr>
        <p:spPr>
          <a:xfrm>
            <a:off x="8463056" y="1619653"/>
            <a:ext cx="2823837" cy="1394461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0" algn="ctr"/>
            <a:r>
              <a:rPr lang="de-DE" sz="1600" b="1" dirty="0">
                <a:solidFill>
                  <a:srgbClr val="515151"/>
                </a:solidFill>
                <a:ea typeface="Gill Sans"/>
                <a:cs typeface="Gill Sans"/>
                <a:sym typeface="Gill Sans"/>
              </a:rPr>
              <a:t>  </a:t>
            </a:r>
            <a:endParaRPr lang="de-DE" b="1" dirty="0">
              <a:solidFill>
                <a:srgbClr val="515151"/>
              </a:solidFill>
              <a:cs typeface="Gill Sans"/>
            </a:endParaRPr>
          </a:p>
        </p:txBody>
      </p:sp>
      <p:sp>
        <p:nvSpPr>
          <p:cNvPr id="10" name="Rechtwinkliges Dreieck 9">
            <a:extLst>
              <a:ext uri="{FF2B5EF4-FFF2-40B4-BE49-F238E27FC236}">
                <a16:creationId xmlns:a16="http://schemas.microsoft.com/office/drawing/2014/main" id="{02CDFF9F-BD00-5F41-BDE7-6DD0374E2E12}"/>
              </a:ext>
            </a:extLst>
          </p:cNvPr>
          <p:cNvSpPr/>
          <p:nvPr/>
        </p:nvSpPr>
        <p:spPr>
          <a:xfrm>
            <a:off x="8456126" y="2762460"/>
            <a:ext cx="2144716" cy="25241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FB71755-44D8-8A42-970A-A7660E357189}"/>
              </a:ext>
            </a:extLst>
          </p:cNvPr>
          <p:cNvSpPr/>
          <p:nvPr/>
        </p:nvSpPr>
        <p:spPr>
          <a:xfrm>
            <a:off x="2983174" y="2691619"/>
            <a:ext cx="883404" cy="61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215CDD-D936-FC49-90E9-0615577868AB}"/>
              </a:ext>
            </a:extLst>
          </p:cNvPr>
          <p:cNvCxnSpPr/>
          <p:nvPr/>
        </p:nvCxnSpPr>
        <p:spPr>
          <a:xfrm>
            <a:off x="1094174" y="3222291"/>
            <a:ext cx="0" cy="2367111"/>
          </a:xfrm>
          <a:prstGeom prst="line">
            <a:avLst/>
          </a:prstGeom>
          <a:ln>
            <a:solidFill>
              <a:srgbClr val="D3C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9C3A52BC-9385-3C48-A121-26B928157528}"/>
              </a:ext>
            </a:extLst>
          </p:cNvPr>
          <p:cNvSpPr/>
          <p:nvPr/>
        </p:nvSpPr>
        <p:spPr>
          <a:xfrm>
            <a:off x="6788946" y="2714737"/>
            <a:ext cx="883404" cy="61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15">
            <a:extLst>
              <a:ext uri="{FF2B5EF4-FFF2-40B4-BE49-F238E27FC236}">
                <a16:creationId xmlns:a16="http://schemas.microsoft.com/office/drawing/2014/main" id="{E815175A-9E57-7B46-B779-4C7CF18F51A8}"/>
              </a:ext>
            </a:extLst>
          </p:cNvPr>
          <p:cNvSpPr/>
          <p:nvPr/>
        </p:nvSpPr>
        <p:spPr>
          <a:xfrm>
            <a:off x="5124596" y="3429000"/>
            <a:ext cx="2547754" cy="260563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fontAlgn="base">
              <a:buFont typeface="+mj-lt"/>
              <a:buAutoNum type="arabicPeriod"/>
            </a:pPr>
            <a:r>
              <a:rPr lang="de-DE" sz="1200" dirty="0" err="1">
                <a:solidFill>
                  <a:srgbClr val="515151"/>
                </a:solidFill>
              </a:rPr>
              <a:t>NodeJs</a:t>
            </a:r>
            <a:r>
              <a:rPr lang="de-DE" sz="1200" dirty="0">
                <a:solidFill>
                  <a:srgbClr val="515151"/>
                </a:solidFill>
              </a:rPr>
              <a:t>: kann JavaScript-Code schneller ausführen als andere Plattformen.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Express: Einfachheit, Flexibilität, Community-Unterstützung, Skalierbarkeit und plattformübergreifende Funktionalität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Kann in JS sowie TS geschrieben werden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09E84-BCA0-3849-955C-C4137F49996C}"/>
              </a:ext>
            </a:extLst>
          </p:cNvPr>
          <p:cNvSpPr/>
          <p:nvPr/>
        </p:nvSpPr>
        <p:spPr>
          <a:xfrm rot="16200000">
            <a:off x="-297081" y="4291852"/>
            <a:ext cx="2605634" cy="245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8233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671954-2107-9B48-8E00-A3150339F7AD}"/>
              </a:ext>
            </a:extLst>
          </p:cNvPr>
          <p:cNvSpPr/>
          <p:nvPr/>
        </p:nvSpPr>
        <p:spPr>
          <a:xfrm rot="16200000">
            <a:off x="7410677" y="4217810"/>
            <a:ext cx="2605634" cy="245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8233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806B46-CF9B-8140-BB47-03D2EBC6FD17}"/>
              </a:ext>
            </a:extLst>
          </p:cNvPr>
          <p:cNvSpPr/>
          <p:nvPr/>
        </p:nvSpPr>
        <p:spPr>
          <a:xfrm rot="16200000">
            <a:off x="3564868" y="4258607"/>
            <a:ext cx="2605634" cy="245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solidFill>
                <a:srgbClr val="08233F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1C0250D3-977C-F947-9CEF-E9787533DF21}"/>
              </a:ext>
            </a:extLst>
          </p:cNvPr>
          <p:cNvSpPr/>
          <p:nvPr/>
        </p:nvSpPr>
        <p:spPr>
          <a:xfrm>
            <a:off x="10682387" y="2768386"/>
            <a:ext cx="883404" cy="61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15">
            <a:extLst>
              <a:ext uri="{FF2B5EF4-FFF2-40B4-BE49-F238E27FC236}">
                <a16:creationId xmlns:a16="http://schemas.microsoft.com/office/drawing/2014/main" id="{2B23C4C5-5FD7-A192-2D03-372AB577BEA9}"/>
              </a:ext>
            </a:extLst>
          </p:cNvPr>
          <p:cNvSpPr/>
          <p:nvPr/>
        </p:nvSpPr>
        <p:spPr>
          <a:xfrm>
            <a:off x="1198868" y="3428999"/>
            <a:ext cx="2547754" cy="260563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fontAlgn="base">
              <a:buFont typeface="+mj-lt"/>
              <a:buAutoNum type="arabicPeriod"/>
            </a:pPr>
            <a:r>
              <a:rPr lang="de-DE" sz="1200" dirty="0" err="1">
                <a:solidFill>
                  <a:srgbClr val="515151"/>
                </a:solidFill>
              </a:rPr>
              <a:t>Golang</a:t>
            </a:r>
            <a:r>
              <a:rPr lang="de-DE" sz="1200" dirty="0">
                <a:solidFill>
                  <a:srgbClr val="515151"/>
                </a:solidFill>
              </a:rPr>
              <a:t>: skalierbare, Cloud-basierte Lösungen, die für Leistung optimiert sind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GIN: ein web Framework, das auf Minimalismus und Effizienz ausgelegt ist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Benutzen beide </a:t>
            </a:r>
            <a:r>
              <a:rPr lang="de-DE" sz="1200" dirty="0" err="1">
                <a:solidFill>
                  <a:srgbClr val="515151"/>
                </a:solidFill>
              </a:rPr>
              <a:t>GoLang</a:t>
            </a:r>
            <a:r>
              <a:rPr lang="de-DE" sz="1200" dirty="0">
                <a:solidFill>
                  <a:srgbClr val="515151"/>
                </a:solidFill>
              </a:rPr>
              <a:t> als Sprache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</p:txBody>
      </p:sp>
      <p:sp>
        <p:nvSpPr>
          <p:cNvPr id="14" name="Rechteck 15">
            <a:extLst>
              <a:ext uri="{FF2B5EF4-FFF2-40B4-BE49-F238E27FC236}">
                <a16:creationId xmlns:a16="http://schemas.microsoft.com/office/drawing/2014/main" id="{E16855C9-757B-FDB8-2593-04FC46781A92}"/>
              </a:ext>
            </a:extLst>
          </p:cNvPr>
          <p:cNvSpPr/>
          <p:nvPr/>
        </p:nvSpPr>
        <p:spPr>
          <a:xfrm>
            <a:off x="8902737" y="3428998"/>
            <a:ext cx="2547754" cy="260563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Java: wurde entwickelt, um einfach zu bedienen zu sein, und ist daher einfacher zu schreiben, zu kompilieren, zu debuggen und zu erlernen als andere Programmiersprachen.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Springboot: Reduziert die Entwicklungszeit und erhöht die Produktivität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2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de-DE" sz="1200" dirty="0">
                <a:solidFill>
                  <a:srgbClr val="515151"/>
                </a:solidFill>
              </a:rPr>
              <a:t>Springboot unterstützt Java, </a:t>
            </a:r>
            <a:r>
              <a:rPr lang="de-DE" sz="1200" dirty="0" err="1">
                <a:solidFill>
                  <a:srgbClr val="515151"/>
                </a:solidFill>
              </a:rPr>
              <a:t>Kotlin</a:t>
            </a:r>
            <a:r>
              <a:rPr lang="de-DE" sz="1200" dirty="0">
                <a:solidFill>
                  <a:srgbClr val="515151"/>
                </a:solidFill>
              </a:rPr>
              <a:t> und Groovy</a:t>
            </a: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endParaRPr lang="de-DE" sz="1400" dirty="0">
              <a:solidFill>
                <a:srgbClr val="515151"/>
              </a:solidFill>
            </a:endParaRPr>
          </a:p>
        </p:txBody>
      </p:sp>
      <p:pic>
        <p:nvPicPr>
          <p:cNvPr id="1026" name="Picture 2" descr="The Go Programming Language">
            <a:extLst>
              <a:ext uri="{FF2B5EF4-FFF2-40B4-BE49-F238E27FC236}">
                <a16:creationId xmlns:a16="http://schemas.microsoft.com/office/drawing/2014/main" id="{2E0551B3-B496-E399-20AD-1F264345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7" y="1669639"/>
            <a:ext cx="1396688" cy="123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957441-25D3-E462-EBAF-B631D0EE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93" y="1532305"/>
            <a:ext cx="954761" cy="134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Setup An Express Server. In my quest to become a well ...">
            <a:extLst>
              <a:ext uri="{FF2B5EF4-FFF2-40B4-BE49-F238E27FC236}">
                <a16:creationId xmlns:a16="http://schemas.microsoft.com/office/drawing/2014/main" id="{70179560-DC5C-43F5-069F-1FEF80F9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163" y="1873058"/>
            <a:ext cx="1665253" cy="9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8A7E636-F181-4E23-2390-96E1BC9E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364" y="1722500"/>
            <a:ext cx="551798" cy="10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b Security Training with Spring Boot - inovex GmbH">
            <a:extLst>
              <a:ext uri="{FF2B5EF4-FFF2-40B4-BE49-F238E27FC236}">
                <a16:creationId xmlns:a16="http://schemas.microsoft.com/office/drawing/2014/main" id="{32FABEE8-6050-0520-4621-36E78F6F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60" y="1850953"/>
            <a:ext cx="911877" cy="9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7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AF76A9-5983-9654-B4A7-029B2A29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Ressourcen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Check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eck Off To Do GIF by Microsoft Cloud">
            <a:extLst>
              <a:ext uri="{FF2B5EF4-FFF2-40B4-BE49-F238E27FC236}">
                <a16:creationId xmlns:a16="http://schemas.microsoft.com/office/drawing/2014/main" id="{59DE1FAB-46F5-1009-5D42-8E9B0D54E4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95" y="2933322"/>
            <a:ext cx="5150277" cy="28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EEC552-BF37-3A84-4B59-37FF1A302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6429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Arbeitsspeicher</a:t>
            </a:r>
            <a:endParaRPr lang="en-US" sz="20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Festplattenspeicher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B4B089-73F9-6BEF-A2C6-181CB33F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58CB6A8F-877D-B848-8319-91A2858612DB}" type="slidenum">
              <a:rPr lang="en-US" sz="1200" smtClean="0"/>
              <a:pPr algn="r">
                <a:spcAft>
                  <a:spcPts val="60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483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CD6A1-2A7C-139A-16E8-783AC76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Verbrauch von Ressourcen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4FD9-4EE9-BAB2-0954-E23DB019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5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C47C1-951A-1EE8-B44F-B5D674ED6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CPU Vergleich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F1023CD7-1FDC-EE94-C028-6B051FC47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009601"/>
              </p:ext>
            </p:extLst>
          </p:nvPr>
        </p:nvGraphicFramePr>
        <p:xfrm>
          <a:off x="334963" y="1484313"/>
          <a:ext cx="114855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922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CD6A1-2A7C-139A-16E8-783AC76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Verbrauch von Ressourcen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4FD9-4EE9-BAB2-0954-E23DB019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C47C1-951A-1EE8-B44F-B5D674ED6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Arbeitsspeicher Vergleich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F1023CD7-1FDC-EE94-C028-6B051FC47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744723"/>
              </p:ext>
            </p:extLst>
          </p:nvPr>
        </p:nvGraphicFramePr>
        <p:xfrm>
          <a:off x="334963" y="1484313"/>
          <a:ext cx="114855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855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CD6A1-2A7C-139A-16E8-783AC76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Verbrauch von Ressourcen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4FD9-4EE9-BAB2-0954-E23DB019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7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C47C1-951A-1EE8-B44F-B5D674ED6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Festplatten Speicher Vergleich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F1023CD7-1FDC-EE94-C028-6B051FC47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626775"/>
              </p:ext>
            </p:extLst>
          </p:nvPr>
        </p:nvGraphicFramePr>
        <p:xfrm>
          <a:off x="334963" y="1484313"/>
          <a:ext cx="11485562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298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AF76A9-5983-9654-B4A7-029B2A29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Speed Check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EEC552-BF37-3A84-4B59-37FF1A302B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6429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Loadtest</a:t>
            </a:r>
            <a:r>
              <a:rPr lang="en-US" sz="2000" dirty="0">
                <a:solidFill>
                  <a:schemeClr val="tx1"/>
                </a:solidFill>
              </a:rPr>
              <a:t> (Spike Test)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K6 </a:t>
            </a:r>
            <a:r>
              <a:rPr lang="en-US" sz="2000" dirty="0" err="1">
                <a:solidFill>
                  <a:schemeClr val="tx1"/>
                </a:solidFill>
              </a:rPr>
              <a:t>Auslastungstest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B4B089-73F9-6BEF-A2C6-181CB33F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58CB6A8F-877D-B848-8319-91A2858612DB}" type="slidenum">
              <a:rPr lang="en-US" sz="1200" smtClean="0"/>
              <a:pPr algn="r">
                <a:spcAft>
                  <a:spcPts val="600"/>
                </a:spcAft>
              </a:pPr>
              <a:t>8</a:t>
            </a:fld>
            <a:endParaRPr lang="en-US" sz="1200"/>
          </a:p>
        </p:txBody>
      </p:sp>
      <p:pic>
        <p:nvPicPr>
          <p:cNvPr id="5124" name="Picture 4" descr="Driving Richard Hammond GIF by DriveTribe">
            <a:extLst>
              <a:ext uri="{FF2B5EF4-FFF2-40B4-BE49-F238E27FC236}">
                <a16:creationId xmlns:a16="http://schemas.microsoft.com/office/drawing/2014/main" id="{222098E6-DE40-B091-E5B5-ADE9F27E8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1" y="3091905"/>
            <a:ext cx="5068641" cy="28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0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CD6A1-2A7C-139A-16E8-783AC76B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Speed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84FD9-4EE9-BAB2-0954-E23DB019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B6A8F-877D-B848-8319-91A2858612DB}" type="slidenum">
              <a:rPr lang="de-DE" smtClean="0"/>
              <a:t>9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C47C1-951A-1EE8-B44F-B5D674ED6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Loadtest</a:t>
            </a:r>
            <a:r>
              <a:rPr lang="de-DE" dirty="0"/>
              <a:t>: 2000 </a:t>
            </a:r>
            <a:r>
              <a:rPr lang="de-DE" dirty="0" err="1"/>
              <a:t>request</a:t>
            </a:r>
            <a:r>
              <a:rPr lang="de-DE" dirty="0"/>
              <a:t> pro Sekunde – 10 Sekundenlaufzeit</a:t>
            </a:r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8A1039E3-370D-A6FD-38D4-9C53777C7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973551"/>
              </p:ext>
            </p:extLst>
          </p:nvPr>
        </p:nvGraphicFramePr>
        <p:xfrm>
          <a:off x="334963" y="1484313"/>
          <a:ext cx="5840369" cy="4645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7AEC46CA-57FC-9CEB-3961-77A8CCEE1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461676"/>
              </p:ext>
            </p:extLst>
          </p:nvPr>
        </p:nvGraphicFramePr>
        <p:xfrm>
          <a:off x="6338170" y="1484313"/>
          <a:ext cx="5482168" cy="4643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8622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1">
      <a:dk1>
        <a:srgbClr val="515151"/>
      </a:dk1>
      <a:lt1>
        <a:srgbClr val="F2F2F2"/>
      </a:lt1>
      <a:dk2>
        <a:srgbClr val="44546A"/>
      </a:dk2>
      <a:lt2>
        <a:srgbClr val="168C8C"/>
      </a:lt2>
      <a:accent1>
        <a:srgbClr val="515151"/>
      </a:accent1>
      <a:accent2>
        <a:srgbClr val="919191"/>
      </a:accent2>
      <a:accent3>
        <a:srgbClr val="CACACA"/>
      </a:accent3>
      <a:accent4>
        <a:srgbClr val="0DD9C3"/>
      </a:accent4>
      <a:accent5>
        <a:srgbClr val="0BE9D1"/>
      </a:accent5>
      <a:accent6>
        <a:srgbClr val="9BF2EA"/>
      </a:accent6>
      <a:hlink>
        <a:srgbClr val="F2F2F2"/>
      </a:hlink>
      <a:folHlink>
        <a:srgbClr val="00000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4C7E043-25EA-0647-AA88-6492390249AE}" vid="{F46069A4-E034-7A42-A7C3-E64DEF67AF0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DVC Slide Master v3</Template>
  <TotalTime>0</TotalTime>
  <Words>400</Words>
  <Application>Microsoft Macintosh PowerPoint</Application>
  <PresentationFormat>Breitbild</PresentationFormat>
  <Paragraphs>94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</vt:lpstr>
      <vt:lpstr>Gill Sans MT</vt:lpstr>
      <vt:lpstr>Office</vt:lpstr>
      <vt:lpstr>PowerPoint-Präsentation</vt:lpstr>
      <vt:lpstr>Projekt</vt:lpstr>
      <vt:lpstr>APIs</vt:lpstr>
      <vt:lpstr>Ressourcen Check</vt:lpstr>
      <vt:lpstr>Verbrauch von Ressourcen</vt:lpstr>
      <vt:lpstr>Verbrauch von Ressourcen</vt:lpstr>
      <vt:lpstr>Verbrauch von Ressourcen</vt:lpstr>
      <vt:lpstr>Speed Check</vt:lpstr>
      <vt:lpstr>Speed Check</vt:lpstr>
      <vt:lpstr>Speed Check</vt:lpstr>
      <vt:lpstr>Ergebnis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Bardh Mazreku</dc:creator>
  <cp:lastModifiedBy>Benjamin Killer</cp:lastModifiedBy>
  <cp:revision>8</cp:revision>
  <dcterms:created xsi:type="dcterms:W3CDTF">2021-10-22T06:41:18Z</dcterms:created>
  <dcterms:modified xsi:type="dcterms:W3CDTF">2024-03-20T11:19:26Z</dcterms:modified>
</cp:coreProperties>
</file>